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773" r:id="rId5"/>
  </p:sldIdLst>
  <p:sldSz cx="12192000" cy="6858000"/>
  <p:notesSz cx="6858000" cy="9144000"/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milla Hanses" initials="CH" lastIdx="1" clrIdx="0">
    <p:extLst>
      <p:ext uri="{19B8F6BF-5375-455C-9EA6-DF929625EA0E}">
        <p15:presenceInfo xmlns:p15="http://schemas.microsoft.com/office/powerpoint/2012/main" userId="S::cany@flt.no::7cfb2ee4-2c97-4ef8-a4cf-fbaf0ed1dc57" providerId="AD"/>
      </p:ext>
    </p:extLst>
  </p:cmAuthor>
  <p:cmAuthor id="2" name="Astrid Sørvåg" initials="AS" lastIdx="2" clrIdx="1">
    <p:extLst>
      <p:ext uri="{19B8F6BF-5375-455C-9EA6-DF929625EA0E}">
        <p15:presenceInfo xmlns:p15="http://schemas.microsoft.com/office/powerpoint/2012/main" userId="S::astrid.sorvag@flt.no::1fd1427c-2ae0-4dfc-b87b-5d8975c5f648" providerId="AD"/>
      </p:ext>
    </p:extLst>
  </p:cmAuthor>
  <p:cmAuthor id="3" name="Julie Bondø Haug" initials="JH" lastIdx="1" clrIdx="2">
    <p:extLst>
      <p:ext uri="{19B8F6BF-5375-455C-9EA6-DF929625EA0E}">
        <p15:presenceInfo xmlns:p15="http://schemas.microsoft.com/office/powerpoint/2012/main" userId="S::julie.bondo.haug@flt.no::b8ad4333-dd96-40a7-a038-036042a383b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3F50"/>
    <a:srgbClr val="323232"/>
    <a:srgbClr val="444F6A"/>
    <a:srgbClr val="C10C1F"/>
    <a:srgbClr val="D9BABC"/>
    <a:srgbClr val="F6F8F7"/>
    <a:srgbClr val="181C26"/>
    <a:srgbClr val="8E979D"/>
    <a:srgbClr val="8D9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49BCCA-E44C-4D2D-BDE6-BE4DE50CF8DA}" v="6" dt="2023-03-28T11:33:34.5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a Hanses" userId="7cfb2ee4-2c97-4ef8-a4cf-fbaf0ed1dc57" providerId="ADAL" clId="{3549BCCA-E44C-4D2D-BDE6-BE4DE50CF8DA}"/>
    <pc:docChg chg="custSel modSld">
      <pc:chgData name="Camilla Hanses" userId="7cfb2ee4-2c97-4ef8-a4cf-fbaf0ed1dc57" providerId="ADAL" clId="{3549BCCA-E44C-4D2D-BDE6-BE4DE50CF8DA}" dt="2023-03-28T11:34:46.872" v="365" actId="14100"/>
      <pc:docMkLst>
        <pc:docMk/>
      </pc:docMkLst>
      <pc:sldChg chg="addSp delSp modSp mod">
        <pc:chgData name="Camilla Hanses" userId="7cfb2ee4-2c97-4ef8-a4cf-fbaf0ed1dc57" providerId="ADAL" clId="{3549BCCA-E44C-4D2D-BDE6-BE4DE50CF8DA}" dt="2023-03-28T11:34:46.872" v="365" actId="14100"/>
        <pc:sldMkLst>
          <pc:docMk/>
          <pc:sldMk cId="4007414866" sldId="773"/>
        </pc:sldMkLst>
        <pc:spChg chg="add del mod">
          <ac:chgData name="Camilla Hanses" userId="7cfb2ee4-2c97-4ef8-a4cf-fbaf0ed1dc57" providerId="ADAL" clId="{3549BCCA-E44C-4D2D-BDE6-BE4DE50CF8DA}" dt="2023-03-28T11:34:13.625" v="344" actId="478"/>
          <ac:spMkLst>
            <pc:docMk/>
            <pc:sldMk cId="4007414866" sldId="773"/>
            <ac:spMk id="2" creationId="{37093F3D-E780-FB23-46FB-024E223381E4}"/>
          </ac:spMkLst>
        </pc:spChg>
        <pc:spChg chg="mod">
          <ac:chgData name="Camilla Hanses" userId="7cfb2ee4-2c97-4ef8-a4cf-fbaf0ed1dc57" providerId="ADAL" clId="{3549BCCA-E44C-4D2D-BDE6-BE4DE50CF8DA}" dt="2023-03-28T11:24:17.133" v="29" actId="20577"/>
          <ac:spMkLst>
            <pc:docMk/>
            <pc:sldMk cId="4007414866" sldId="773"/>
            <ac:spMk id="3" creationId="{FA2ECFE0-D57D-5748-BE92-DA2FAEC80AF3}"/>
          </ac:spMkLst>
        </pc:spChg>
        <pc:spChg chg="add mod">
          <ac:chgData name="Camilla Hanses" userId="7cfb2ee4-2c97-4ef8-a4cf-fbaf0ed1dc57" providerId="ADAL" clId="{3549BCCA-E44C-4D2D-BDE6-BE4DE50CF8DA}" dt="2023-03-28T11:32:52.738" v="328" actId="1076"/>
          <ac:spMkLst>
            <pc:docMk/>
            <pc:sldMk cId="4007414866" sldId="773"/>
            <ac:spMk id="5" creationId="{73FEB5B2-D25B-8D1C-2986-485D3C6485DA}"/>
          </ac:spMkLst>
        </pc:spChg>
        <pc:spChg chg="add mod">
          <ac:chgData name="Camilla Hanses" userId="7cfb2ee4-2c97-4ef8-a4cf-fbaf0ed1dc57" providerId="ADAL" clId="{3549BCCA-E44C-4D2D-BDE6-BE4DE50CF8DA}" dt="2023-03-28T11:33:04.682" v="330" actId="1076"/>
          <ac:spMkLst>
            <pc:docMk/>
            <pc:sldMk cId="4007414866" sldId="773"/>
            <ac:spMk id="6" creationId="{3685461E-952A-E8C8-3630-28379051EA68}"/>
          </ac:spMkLst>
        </pc:spChg>
        <pc:spChg chg="mod">
          <ac:chgData name="Camilla Hanses" userId="7cfb2ee4-2c97-4ef8-a4cf-fbaf0ed1dc57" providerId="ADAL" clId="{3549BCCA-E44C-4D2D-BDE6-BE4DE50CF8DA}" dt="2023-03-28T11:34:18.587" v="359" actId="20577"/>
          <ac:spMkLst>
            <pc:docMk/>
            <pc:sldMk cId="4007414866" sldId="773"/>
            <ac:spMk id="7" creationId="{C7E6DFD3-7502-4049-A2E9-AD6FB3A034DE}"/>
          </ac:spMkLst>
        </pc:spChg>
        <pc:spChg chg="add mod">
          <ac:chgData name="Camilla Hanses" userId="7cfb2ee4-2c97-4ef8-a4cf-fbaf0ed1dc57" providerId="ADAL" clId="{3549BCCA-E44C-4D2D-BDE6-BE4DE50CF8DA}" dt="2023-03-28T11:33:22.541" v="333" actId="14100"/>
          <ac:spMkLst>
            <pc:docMk/>
            <pc:sldMk cId="4007414866" sldId="773"/>
            <ac:spMk id="8" creationId="{4544DD1E-8B60-0E29-7800-CB538FC56832}"/>
          </ac:spMkLst>
        </pc:spChg>
        <pc:spChg chg="add mod">
          <ac:chgData name="Camilla Hanses" userId="7cfb2ee4-2c97-4ef8-a4cf-fbaf0ed1dc57" providerId="ADAL" clId="{3549BCCA-E44C-4D2D-BDE6-BE4DE50CF8DA}" dt="2023-03-28T11:33:52.936" v="336" actId="14100"/>
          <ac:spMkLst>
            <pc:docMk/>
            <pc:sldMk cId="4007414866" sldId="773"/>
            <ac:spMk id="9" creationId="{B7CF4F13-7BA5-86C9-16AB-B0601AD12136}"/>
          </ac:spMkLst>
        </pc:spChg>
        <pc:spChg chg="mod">
          <ac:chgData name="Camilla Hanses" userId="7cfb2ee4-2c97-4ef8-a4cf-fbaf0ed1dc57" providerId="ADAL" clId="{3549BCCA-E44C-4D2D-BDE6-BE4DE50CF8DA}" dt="2023-03-28T11:27:53.045" v="163" actId="14100"/>
          <ac:spMkLst>
            <pc:docMk/>
            <pc:sldMk cId="4007414866" sldId="773"/>
            <ac:spMk id="11" creationId="{078BDFC0-637D-9044-882F-BAB13E521D25}"/>
          </ac:spMkLst>
        </pc:spChg>
        <pc:spChg chg="mod">
          <ac:chgData name="Camilla Hanses" userId="7cfb2ee4-2c97-4ef8-a4cf-fbaf0ed1dc57" providerId="ADAL" clId="{3549BCCA-E44C-4D2D-BDE6-BE4DE50CF8DA}" dt="2023-03-28T11:29:33.537" v="178" actId="14100"/>
          <ac:spMkLst>
            <pc:docMk/>
            <pc:sldMk cId="4007414866" sldId="773"/>
            <ac:spMk id="12" creationId="{1DA07D3D-B100-604D-8D39-3210AB333616}"/>
          </ac:spMkLst>
        </pc:spChg>
        <pc:spChg chg="mod">
          <ac:chgData name="Camilla Hanses" userId="7cfb2ee4-2c97-4ef8-a4cf-fbaf0ed1dc57" providerId="ADAL" clId="{3549BCCA-E44C-4D2D-BDE6-BE4DE50CF8DA}" dt="2023-03-28T11:31:31.223" v="232" actId="14100"/>
          <ac:spMkLst>
            <pc:docMk/>
            <pc:sldMk cId="4007414866" sldId="773"/>
            <ac:spMk id="13" creationId="{D7BBFFD7-7A42-4F4A-9FEC-3AA9CC19A90C}"/>
          </ac:spMkLst>
        </pc:spChg>
        <pc:spChg chg="del">
          <ac:chgData name="Camilla Hanses" userId="7cfb2ee4-2c97-4ef8-a4cf-fbaf0ed1dc57" providerId="ADAL" clId="{3549BCCA-E44C-4D2D-BDE6-BE4DE50CF8DA}" dt="2023-03-28T11:30:31.883" v="193" actId="478"/>
          <ac:spMkLst>
            <pc:docMk/>
            <pc:sldMk cId="4007414866" sldId="773"/>
            <ac:spMk id="14" creationId="{95B794E6-81DF-9A4F-8872-661475909775}"/>
          </ac:spMkLst>
        </pc:spChg>
        <pc:grpChg chg="mod">
          <ac:chgData name="Camilla Hanses" userId="7cfb2ee4-2c97-4ef8-a4cf-fbaf0ed1dc57" providerId="ADAL" clId="{3549BCCA-E44C-4D2D-BDE6-BE4DE50CF8DA}" dt="2023-03-28T11:34:46.872" v="365" actId="14100"/>
          <ac:grpSpMkLst>
            <pc:docMk/>
            <pc:sldMk cId="4007414866" sldId="773"/>
            <ac:grpSpMk id="15" creationId="{6875C74F-96BC-5245-BAC5-491CC0282A78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AB52A6-FD82-6645-A5E5-9719A2BD8532}" type="datetimeFigureOut">
              <a:rPr lang="nb-NO" smtClean="0"/>
              <a:t>28.03.2023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27AC-7BA5-1C45-A3CE-F0864BF809C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7885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>
              <a:cs typeface="Calibri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1ACA7-9212-A34A-B0F7-D4F38AB99B65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0771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svg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svg"/><Relationship Id="rId9" Type="http://schemas.openxmlformats.org/officeDocument/2006/relationships/image" Target="../media/image16.sv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rafikk 21">
            <a:extLst>
              <a:ext uri="{FF2B5EF4-FFF2-40B4-BE49-F238E27FC236}">
                <a16:creationId xmlns:a16="http://schemas.microsoft.com/office/drawing/2014/main" id="{25B7017D-7F61-421B-AD5E-F638C13DC6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4097" r="29688" b="48593"/>
          <a:stretch>
            <a:fillRect/>
          </a:stretch>
        </p:blipFill>
        <p:spPr>
          <a:xfrm>
            <a:off x="1" y="508026"/>
            <a:ext cx="12199849" cy="6349975"/>
          </a:xfrm>
          <a:custGeom>
            <a:avLst/>
            <a:gdLst>
              <a:gd name="connsiteX0" fmla="*/ 0 w 24398110"/>
              <a:gd name="connsiteY0" fmla="*/ 0 h 12699949"/>
              <a:gd name="connsiteX1" fmla="*/ 24398110 w 24398110"/>
              <a:gd name="connsiteY1" fmla="*/ 0 h 12699949"/>
              <a:gd name="connsiteX2" fmla="*/ 24398110 w 24398110"/>
              <a:gd name="connsiteY2" fmla="*/ 12699949 h 12699949"/>
              <a:gd name="connsiteX3" fmla="*/ 0 w 24398110"/>
              <a:gd name="connsiteY3" fmla="*/ 12699949 h 1269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8110" h="12699949">
                <a:moveTo>
                  <a:pt x="0" y="0"/>
                </a:moveTo>
                <a:lnTo>
                  <a:pt x="24398110" y="0"/>
                </a:lnTo>
                <a:lnTo>
                  <a:pt x="24398110" y="12699949"/>
                </a:lnTo>
                <a:lnTo>
                  <a:pt x="0" y="1269994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096" y="2864158"/>
            <a:ext cx="7446775" cy="114265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txBody>
          <a:bodyPr lIns="432000" tIns="0" rIns="0" bIns="522000" anchor="t">
            <a:spAutoFit/>
          </a:bodyPr>
          <a:lstStyle>
            <a:lvl1pPr algn="l">
              <a:defRPr sz="4000" b="1">
                <a:solidFill>
                  <a:schemeClr val="dk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6041" y="3468688"/>
            <a:ext cx="7000830" cy="461665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 b="0">
                <a:solidFill>
                  <a:schemeClr val="dk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A371C447-A7A7-4E3F-9787-E16804AE53C4}"/>
              </a:ext>
            </a:extLst>
          </p:cNvPr>
          <p:cNvGrpSpPr/>
          <p:nvPr userDrawn="1"/>
        </p:nvGrpSpPr>
        <p:grpSpPr>
          <a:xfrm>
            <a:off x="2029166" y="2864158"/>
            <a:ext cx="1184477" cy="1127368"/>
            <a:chOff x="4058067" y="5728316"/>
            <a:chExt cx="2368800" cy="2254736"/>
          </a:xfrm>
        </p:grpSpPr>
        <p:pic>
          <p:nvPicPr>
            <p:cNvPr id="10" name="Grafikk 9">
              <a:extLst>
                <a:ext uri="{FF2B5EF4-FFF2-40B4-BE49-F238E27FC236}">
                  <a16:creationId xmlns:a16="http://schemas.microsoft.com/office/drawing/2014/main" id="{6B60B2D6-C09E-401D-9B63-DC6AB1667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058067" y="6640310"/>
              <a:ext cx="2368800" cy="1342742"/>
            </a:xfrm>
            <a:prstGeom prst="rect">
              <a:avLst/>
            </a:prstGeom>
          </p:spPr>
        </p:pic>
        <p:pic>
          <p:nvPicPr>
            <p:cNvPr id="12" name="Grafikk 11">
              <a:extLst>
                <a:ext uri="{FF2B5EF4-FFF2-40B4-BE49-F238E27FC236}">
                  <a16:creationId xmlns:a16="http://schemas.microsoft.com/office/drawing/2014/main" id="{529895AC-8989-4976-B2DE-587C10ED8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44395" y="5728316"/>
              <a:ext cx="1720800" cy="739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843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87FC6A6-36A1-4E1B-A74B-0213FC3B4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67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33C7A97-4BA0-4617-B277-7FB97A5E57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Plassholder for tekst 12">
            <a:extLst>
              <a:ext uri="{FF2B5EF4-FFF2-40B4-BE49-F238E27FC236}">
                <a16:creationId xmlns:a16="http://schemas.microsoft.com/office/drawing/2014/main" id="{E8042883-CCA1-453C-A1C1-49DE3BF4B4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1993" y="403164"/>
            <a:ext cx="748132" cy="7120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7054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ende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C33C7A97-4BA0-4617-B277-7FB97A5E57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168CEA8-6397-43B0-93E1-5CCF0748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874"/>
            <a:ext cx="10248993" cy="6085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</p:spPr>
        <p:txBody>
          <a:bodyPr vert="horz" wrap="square" lIns="1134000" tIns="18000" rIns="91440" bIns="36000" rtlCol="0" anchor="t">
            <a:spAutoFit/>
          </a:bodyPr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745387B6-1323-4EFD-BD6F-8B48E63FA65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1993" y="403164"/>
            <a:ext cx="748132" cy="7120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5181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med bil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k 17">
            <a:extLst>
              <a:ext uri="{FF2B5EF4-FFF2-40B4-BE49-F238E27FC236}">
                <a16:creationId xmlns:a16="http://schemas.microsoft.com/office/drawing/2014/main" id="{C03787FC-D15B-4A7B-BC4D-C36E83D32E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097" r="29688" b="48593"/>
          <a:stretch>
            <a:fillRect/>
          </a:stretch>
        </p:blipFill>
        <p:spPr>
          <a:xfrm>
            <a:off x="1" y="508026"/>
            <a:ext cx="12199849" cy="6349975"/>
          </a:xfrm>
          <a:custGeom>
            <a:avLst/>
            <a:gdLst>
              <a:gd name="connsiteX0" fmla="*/ 0 w 24398110"/>
              <a:gd name="connsiteY0" fmla="*/ 0 h 12699949"/>
              <a:gd name="connsiteX1" fmla="*/ 24398110 w 24398110"/>
              <a:gd name="connsiteY1" fmla="*/ 0 h 12699949"/>
              <a:gd name="connsiteX2" fmla="*/ 24398110 w 24398110"/>
              <a:gd name="connsiteY2" fmla="*/ 12699949 h 12699949"/>
              <a:gd name="connsiteX3" fmla="*/ 0 w 24398110"/>
              <a:gd name="connsiteY3" fmla="*/ 12699949 h 1269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8110" h="12699949">
                <a:moveTo>
                  <a:pt x="0" y="0"/>
                </a:moveTo>
                <a:lnTo>
                  <a:pt x="24398110" y="0"/>
                </a:lnTo>
                <a:lnTo>
                  <a:pt x="24398110" y="12699949"/>
                </a:lnTo>
                <a:lnTo>
                  <a:pt x="0" y="12699949"/>
                </a:lnTo>
                <a:close/>
              </a:path>
            </a:pathLst>
          </a:custGeom>
        </p:spPr>
      </p:pic>
      <p:sp>
        <p:nvSpPr>
          <p:cNvPr id="16" name="Rektangel 15">
            <a:extLst>
              <a:ext uri="{FF2B5EF4-FFF2-40B4-BE49-F238E27FC236}">
                <a16:creationId xmlns:a16="http://schemas.microsoft.com/office/drawing/2014/main" id="{4E1C37F9-AF7C-4276-9B36-BE1B6AD1F2A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81C2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096" y="2864158"/>
            <a:ext cx="7446775" cy="1142651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txBody>
          <a:bodyPr lIns="432000" tIns="0" rIns="0" bIns="522000" anchor="t">
            <a:spAutoFit/>
          </a:bodyPr>
          <a:lstStyle>
            <a:lvl1pPr algn="l">
              <a:defRPr sz="4000" b="1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6041" y="3468688"/>
            <a:ext cx="7000830" cy="461665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3000" b="0">
                <a:solidFill>
                  <a:schemeClr val="lt1"/>
                </a:solidFill>
              </a:defRPr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flipV="1">
            <a:off x="567902" y="-854395"/>
            <a:ext cx="1654440" cy="368710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r>
              <a:rPr lang="en-US"/>
              <a:t>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flipH="1">
            <a:off x="567903" y="-854395"/>
            <a:ext cx="22861" cy="22860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567903" y="-889019"/>
            <a:ext cx="22861" cy="138499"/>
          </a:xfrm>
        </p:spPr>
        <p:txBody>
          <a:bodyPr/>
          <a:lstStyle>
            <a:lvl1pPr>
              <a:defRPr sz="100">
                <a:solidFill>
                  <a:schemeClr val="tx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3" name="Gruppe 12">
            <a:extLst>
              <a:ext uri="{FF2B5EF4-FFF2-40B4-BE49-F238E27FC236}">
                <a16:creationId xmlns:a16="http://schemas.microsoft.com/office/drawing/2014/main" id="{A371C447-A7A7-4E3F-9787-E16804AE53C4}"/>
              </a:ext>
            </a:extLst>
          </p:cNvPr>
          <p:cNvGrpSpPr/>
          <p:nvPr userDrawn="1"/>
        </p:nvGrpSpPr>
        <p:grpSpPr>
          <a:xfrm>
            <a:off x="2029166" y="2864158"/>
            <a:ext cx="1184477" cy="1127368"/>
            <a:chOff x="4058067" y="5728316"/>
            <a:chExt cx="2368800" cy="2254736"/>
          </a:xfrm>
          <a:solidFill>
            <a:schemeClr val="bg1"/>
          </a:solidFill>
        </p:grpSpPr>
        <p:pic>
          <p:nvPicPr>
            <p:cNvPr id="10" name="Grafikk 9">
              <a:extLst>
                <a:ext uri="{FF2B5EF4-FFF2-40B4-BE49-F238E27FC236}">
                  <a16:creationId xmlns:a16="http://schemas.microsoft.com/office/drawing/2014/main" id="{6B60B2D6-C09E-401D-9B63-DC6AB1667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58067" y="6640310"/>
              <a:ext cx="2368800" cy="1342742"/>
            </a:xfrm>
            <a:prstGeom prst="rect">
              <a:avLst/>
            </a:prstGeom>
          </p:spPr>
        </p:pic>
        <p:pic>
          <p:nvPicPr>
            <p:cNvPr id="12" name="Grafikk 11">
              <a:extLst>
                <a:ext uri="{FF2B5EF4-FFF2-40B4-BE49-F238E27FC236}">
                  <a16:creationId xmlns:a16="http://schemas.microsoft.com/office/drawing/2014/main" id="{529895AC-8989-4976-B2DE-587C10ED8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444395" y="5728316"/>
              <a:ext cx="1720800" cy="739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331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C3914C6-D4CD-4E54-B0F6-3849B83E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874"/>
            <a:ext cx="10248993" cy="608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1134000" tIns="18000" rIns="9144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EAB0F6-8459-4098-9E52-43F91B79C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811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17" y="2400300"/>
            <a:ext cx="4114800" cy="3655826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EC3914C6-D4CD-4E54-B0F6-3849B83E2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1874"/>
            <a:ext cx="5151221" cy="115161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1134000" tIns="18000" rIns="9144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4FF9F8F-BB71-4A83-A4F7-A5DFAB80F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2897" y="0"/>
            <a:ext cx="6209103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3BBD0989-961D-4F69-BCCB-B3C0D5276C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Plassholder for tekst 12">
            <a:extLst>
              <a:ext uri="{FF2B5EF4-FFF2-40B4-BE49-F238E27FC236}">
                <a16:creationId xmlns:a16="http://schemas.microsoft.com/office/drawing/2014/main" id="{BA39EED2-6D5E-485D-BA71-DB87AEE5A0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1993" y="403164"/>
            <a:ext cx="748132" cy="7120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207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217" y="2400300"/>
            <a:ext cx="5438461" cy="3655826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lIns="0" rIns="0"/>
          <a:lstStyle/>
          <a:p>
            <a:fld id="{4CA162D6-F00B-4378-A732-E7D904156DA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A4FF9F8F-BB71-4A83-A4F7-A5DFAB80F36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2286" y="0"/>
            <a:ext cx="4829714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00D33548-8D47-47BF-AE62-8A92A8AB5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801874"/>
            <a:ext cx="5151221" cy="115161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1134000" tIns="18000" rIns="9144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" name="Plassholder for tekst 12">
            <a:extLst>
              <a:ext uri="{FF2B5EF4-FFF2-40B4-BE49-F238E27FC236}">
                <a16:creationId xmlns:a16="http://schemas.microsoft.com/office/drawing/2014/main" id="{A17597AA-1F60-44B4-895A-64CD79FD0B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1993" y="403164"/>
            <a:ext cx="748132" cy="71206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72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87449"/>
            <a:ext cx="4705656" cy="2098212"/>
          </a:xfrm>
          <a:prstGeom prst="rect">
            <a:avLst/>
          </a:prstGeom>
        </p:spPr>
        <p:txBody>
          <a:bodyPr lIns="1134000" tIns="414000" anchor="t"/>
          <a:lstStyle>
            <a:lvl1pPr>
              <a:defRPr sz="36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8568" y="1995768"/>
            <a:ext cx="3607089" cy="276999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dk2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9C4F315D-51DD-4B19-9192-9364A2068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82897" y="0"/>
            <a:ext cx="6209103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C25BEA3-8DC9-4470-ABDA-7B794F8B0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F005184B-100F-415E-AE02-041632E6FCE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1993" y="403164"/>
            <a:ext cx="748132" cy="7120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567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aside med full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7">
            <a:extLst>
              <a:ext uri="{FF2B5EF4-FFF2-40B4-BE49-F238E27FC236}">
                <a16:creationId xmlns:a16="http://schemas.microsoft.com/office/drawing/2014/main" id="{9C4F315D-51DD-4B19-9192-9364A2068B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1758"/>
            <a:ext cx="6769950" cy="1562390"/>
          </a:xfrm>
          <a:prstGeom prst="rect">
            <a:avLst/>
          </a:prstGeom>
        </p:spPr>
        <p:txBody>
          <a:bodyPr lIns="1134000" tIns="414000" anchor="t">
            <a:spAutoFit/>
          </a:bodyPr>
          <a:lstStyle>
            <a:lvl1pPr>
              <a:defRPr sz="36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8568" y="780077"/>
            <a:ext cx="5189459" cy="276999"/>
          </a:xfrm>
        </p:spPr>
        <p:txBody>
          <a:bodyPr wrap="square">
            <a:spAutoFit/>
          </a:bodyPr>
          <a:lstStyle>
            <a:lvl1pPr marL="0" indent="0">
              <a:spcAft>
                <a:spcPts val="0"/>
              </a:spcAft>
              <a:buNone/>
              <a:defRPr sz="1800" b="1">
                <a:solidFill>
                  <a:schemeClr val="lt1"/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Tema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345E791-FBA7-462C-9238-89DB9CFE45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ssholder for tekst 12">
            <a:extLst>
              <a:ext uri="{FF2B5EF4-FFF2-40B4-BE49-F238E27FC236}">
                <a16:creationId xmlns:a16="http://schemas.microsoft.com/office/drawing/2014/main" id="{A6C960C3-25A0-44F0-91C0-74677A640D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21993" y="403164"/>
            <a:ext cx="748132" cy="71206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4991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CEE35DC-0BFA-44A8-8C2A-5679278A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874"/>
            <a:ext cx="10248993" cy="608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1134000" tIns="18000" rIns="9144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E0DFD45-F27B-4FAA-84A5-36FDDFC0C8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357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ørsmål/temaoversi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385FB-827B-46C0-8EF6-8F261098AA9E}" type="datetimeFigureOut">
              <a:rPr lang="en-US" smtClean="0"/>
              <a:t>3/28/2023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CEE35DC-0BFA-44A8-8C2A-5679278A8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874"/>
            <a:ext cx="10248993" cy="60852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</p:spPr>
        <p:txBody>
          <a:bodyPr vert="horz" wrap="square" lIns="1134000" tIns="18000" rIns="9144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533C8AA-5BE7-45EB-95A7-B644485B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4216" y="1914525"/>
            <a:ext cx="9114776" cy="4141601"/>
          </a:xfrm>
        </p:spPr>
        <p:txBody>
          <a:bodyPr/>
          <a:lstStyle>
            <a:lvl1pPr marL="457200" indent="-457200">
              <a:buFont typeface="+mj-lt"/>
              <a:buAutoNum type="arabicPeriod"/>
              <a:defRPr/>
            </a:lvl1pPr>
          </a:lstStyle>
          <a:p>
            <a:pPr lvl="0"/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9C8CBDE-9644-46A0-BE6B-124B1B7A28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68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svg"/><Relationship Id="rId20" Type="http://schemas.openxmlformats.org/officeDocument/2006/relationships/image" Target="../media/image7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D9395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B1349367-697F-4863-8F05-45F060C5F236}"/>
              </a:ext>
            </a:extLst>
          </p:cNvPr>
          <p:cNvSpPr/>
          <p:nvPr userDrawn="1"/>
        </p:nvSpPr>
        <p:spPr>
          <a:xfrm>
            <a:off x="0" y="0"/>
            <a:ext cx="412818" cy="6858858"/>
          </a:xfrm>
          <a:prstGeom prst="rect">
            <a:avLst/>
          </a:prstGeom>
          <a:solidFill>
            <a:srgbClr val="8D939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22860" rIns="45720" bIns="22860" rtlCol="0" anchor="ctr"/>
          <a:lstStyle/>
          <a:p>
            <a:pPr algn="ctr"/>
            <a:endParaRPr lang="en-US" sz="4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01874"/>
            <a:ext cx="10248993" cy="626701"/>
          </a:xfrm>
          <a:prstGeom prst="rect">
            <a:avLst/>
          </a:prstGeom>
          <a:blipFill dpi="0" rotWithShape="1">
            <a:blip r:embed="rId14"/>
            <a:srcRect/>
            <a:tile tx="0" ty="0" sx="100000" sy="100000" flip="none" algn="tl"/>
          </a:blipFill>
        </p:spPr>
        <p:txBody>
          <a:bodyPr vert="horz" wrap="square" lIns="1134000" tIns="18000" rIns="45720" bIns="36000" rtlCol="0" anchor="t">
            <a:sp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4216" y="1914525"/>
            <a:ext cx="9114776" cy="41416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05792" y="6356351"/>
            <a:ext cx="2743200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C8E385FB-827B-46C0-8EF6-8F261098AA9E}" type="datetimeFigureOut">
              <a:rPr lang="en-US" smtClean="0"/>
              <a:pPr algn="r"/>
              <a:t>3/28/2023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67096" y="6356351"/>
            <a:ext cx="4114800" cy="365125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76613"/>
            <a:ext cx="412818" cy="276999"/>
          </a:xfrm>
          <a:prstGeom prst="rect">
            <a:avLst/>
          </a:prstGeom>
        </p:spPr>
        <p:txBody>
          <a:bodyPr vert="horz" wrap="square" lIns="45720" tIns="22860" rIns="45720" bIns="22860" rtlCol="0" anchor="ctr">
            <a:spAutoFit/>
          </a:bodyPr>
          <a:lstStyle>
            <a:lvl1pPr algn="ctr">
              <a:defRPr sz="1500" b="1">
                <a:solidFill>
                  <a:schemeClr val="dk2"/>
                </a:solidFill>
              </a:defRPr>
            </a:lvl1pPr>
          </a:lstStyle>
          <a:p>
            <a:fld id="{4CA162D6-F00B-4378-A732-E7D904156DA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Grafikk 18">
            <a:extLst>
              <a:ext uri="{FF2B5EF4-FFF2-40B4-BE49-F238E27FC236}">
                <a16:creationId xmlns:a16="http://schemas.microsoft.com/office/drawing/2014/main" id="{E2ABDA95-0970-4318-B747-52D127AAD57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r="31010" b="17762"/>
          <a:stretch>
            <a:fillRect/>
          </a:stretch>
        </p:blipFill>
        <p:spPr>
          <a:xfrm>
            <a:off x="7138718" y="3425830"/>
            <a:ext cx="5053282" cy="3432171"/>
          </a:xfrm>
          <a:custGeom>
            <a:avLst/>
            <a:gdLst>
              <a:gd name="connsiteX0" fmla="*/ 0 w 10105906"/>
              <a:gd name="connsiteY0" fmla="*/ 0 h 6864341"/>
              <a:gd name="connsiteX1" fmla="*/ 10105906 w 10105906"/>
              <a:gd name="connsiteY1" fmla="*/ 0 h 6864341"/>
              <a:gd name="connsiteX2" fmla="*/ 10105906 w 10105906"/>
              <a:gd name="connsiteY2" fmla="*/ 6864341 h 6864341"/>
              <a:gd name="connsiteX3" fmla="*/ 0 w 10105906"/>
              <a:gd name="connsiteY3" fmla="*/ 6864341 h 686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105906" h="6864341">
                <a:moveTo>
                  <a:pt x="0" y="0"/>
                </a:moveTo>
                <a:lnTo>
                  <a:pt x="10105906" y="0"/>
                </a:lnTo>
                <a:lnTo>
                  <a:pt x="10105906" y="6864341"/>
                </a:lnTo>
                <a:lnTo>
                  <a:pt x="0" y="6864341"/>
                </a:lnTo>
                <a:close/>
              </a:path>
            </a:pathLst>
          </a:custGeom>
        </p:spPr>
      </p:pic>
      <p:grpSp>
        <p:nvGrpSpPr>
          <p:cNvPr id="12" name="Gruppe 11">
            <a:extLst>
              <a:ext uri="{FF2B5EF4-FFF2-40B4-BE49-F238E27FC236}">
                <a16:creationId xmlns:a16="http://schemas.microsoft.com/office/drawing/2014/main" id="{24C8385B-67F1-4347-9988-F86462417924}"/>
              </a:ext>
            </a:extLst>
          </p:cNvPr>
          <p:cNvGrpSpPr/>
          <p:nvPr userDrawn="1"/>
        </p:nvGrpSpPr>
        <p:grpSpPr>
          <a:xfrm>
            <a:off x="10921993" y="403163"/>
            <a:ext cx="748132" cy="712061"/>
            <a:chOff x="4058067" y="5728316"/>
            <a:chExt cx="2368800" cy="2254736"/>
          </a:xfrm>
        </p:grpSpPr>
        <p:pic>
          <p:nvPicPr>
            <p:cNvPr id="13" name="Grafikk 12">
              <a:extLst>
                <a:ext uri="{FF2B5EF4-FFF2-40B4-BE49-F238E27FC236}">
                  <a16:creationId xmlns:a16="http://schemas.microsoft.com/office/drawing/2014/main" id="{F16B179A-D02C-4617-8281-FC154BA16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058067" y="6640310"/>
              <a:ext cx="2368800" cy="1342742"/>
            </a:xfrm>
            <a:prstGeom prst="rect">
              <a:avLst/>
            </a:prstGeom>
          </p:spPr>
        </p:pic>
        <p:pic>
          <p:nvPicPr>
            <p:cNvPr id="14" name="Grafikk 13">
              <a:extLst>
                <a:ext uri="{FF2B5EF4-FFF2-40B4-BE49-F238E27FC236}">
                  <a16:creationId xmlns:a16="http://schemas.microsoft.com/office/drawing/2014/main" id="{CB6CBEB6-DB33-44CC-8C65-6CF868A62D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444395" y="5728316"/>
              <a:ext cx="1720800" cy="739307"/>
            </a:xfrm>
            <a:prstGeom prst="rect">
              <a:avLst/>
            </a:prstGeom>
          </p:spPr>
        </p:pic>
      </p:grp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9E3F8119-2C73-49C8-A1AE-575D1A6E05A9}"/>
              </a:ext>
            </a:extLst>
          </p:cNvPr>
          <p:cNvSpPr txBox="1"/>
          <p:nvPr userDrawn="1"/>
        </p:nvSpPr>
        <p:spPr>
          <a:xfrm>
            <a:off x="546343" y="6521141"/>
            <a:ext cx="27933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000" b="1" i="0">
                <a:solidFill>
                  <a:schemeClr val="tx2"/>
                </a:solidFill>
                <a:effectLst/>
                <a:latin typeface="+mn-lt"/>
              </a:rPr>
              <a:t>Forbundet for Ledelse og Teknikk</a:t>
            </a:r>
            <a:endParaRPr lang="nb-NO" sz="1000" b="1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19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72" r:id="rId4"/>
    <p:sldLayoutId id="2147483673" r:id="rId5"/>
    <p:sldLayoutId id="2147483663" r:id="rId6"/>
    <p:sldLayoutId id="2147483676" r:id="rId7"/>
    <p:sldLayoutId id="2147483666" r:id="rId8"/>
    <p:sldLayoutId id="2147483677" r:id="rId9"/>
    <p:sldLayoutId id="2147483667" r:id="rId10"/>
    <p:sldLayoutId id="2147483675" r:id="rId11"/>
    <p:sldLayoutId id="2147483674" r:id="rId12"/>
  </p:sldLayoutIdLst>
  <p:txStyles>
    <p:titleStyle>
      <a:lvl1pPr algn="l" defTabSz="914355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rgbClr val="323232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355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864000" indent="-180000" algn="l" defTabSz="914355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tx2"/>
        </a:buClr>
        <a:buFont typeface="Arial" panose="020B060402020202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314450" indent="-179388" algn="l" defTabSz="914355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9" algn="l" defTabSz="914355" rtl="0" eaLnBrk="1" latinLnBrk="0" hangingPunct="1">
        <a:lnSpc>
          <a:spcPct val="100000"/>
        </a:lnSpc>
        <a:spcBef>
          <a:spcPts val="0"/>
        </a:spcBef>
        <a:spcAft>
          <a:spcPts val="700"/>
        </a:spcAft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FA2ECFE0-D57D-5748-BE92-DA2FAEC80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1874"/>
            <a:ext cx="11036393" cy="608525"/>
          </a:xfrm>
        </p:spPr>
        <p:txBody>
          <a:bodyPr/>
          <a:lstStyle/>
          <a:p>
            <a:r>
              <a:rPr lang="nb-NO" dirty="0"/>
              <a:t>Protokoll fra drøftelsesmøte med bedriften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6BA9840-7358-D34B-9F02-900ED9D5A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CA162D6-F00B-4378-A732-E7D904156DA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Plassholder for innhold 1">
            <a:extLst>
              <a:ext uri="{FF2B5EF4-FFF2-40B4-BE49-F238E27FC236}">
                <a16:creationId xmlns:a16="http://schemas.microsoft.com/office/drawing/2014/main" id="{C7E6DFD3-7502-4049-A2E9-AD6FB3A034DE}"/>
              </a:ext>
            </a:extLst>
          </p:cNvPr>
          <p:cNvSpPr txBox="1">
            <a:spLocks/>
          </p:cNvSpPr>
          <p:nvPr/>
        </p:nvSpPr>
        <p:spPr>
          <a:xfrm>
            <a:off x="1159755" y="1667222"/>
            <a:ext cx="9856604" cy="4700588"/>
          </a:xfrm>
          <a:prstGeom prst="rect">
            <a:avLst/>
          </a:prstGeom>
          <a:ln>
            <a:solidFill>
              <a:schemeClr val="bg2"/>
            </a:solidFill>
          </a:ln>
        </p:spPr>
        <p:txBody>
          <a:bodyPr vert="horz" lIns="0" tIns="0" rIns="0" bIns="0" rtlCol="0" anchor="t">
            <a:noAutofit/>
          </a:bodyPr>
          <a:lstStyle>
            <a:lvl1pPr marL="180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4000" indent="-180000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14450" indent="-179388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20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7" indent="-228589" algn="l" defTabSz="91435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0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5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52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9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6" indent="-228589" algn="l" defTabSz="91435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indent="0" defTabSz="762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b-NO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Protokoll </a:t>
            </a: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None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Dato XX.XX.XXXX    ble det avholdt drøftinger mellom FLT og bedriften </a:t>
            </a:r>
            <a:r>
              <a:rPr lang="nb-NO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None/>
            </a:pPr>
            <a:endParaRPr lang="nb-N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None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 stede fra bedriften: Kari Karlsen, Jens Jensen</a:t>
            </a: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Til stede fra FLT: Ole Olsen, Hilde Helgesen, Hans Hansen.</a:t>
            </a: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endParaRPr lang="nb-N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Partene diskuterte tema </a:t>
            </a:r>
            <a:r>
              <a:rPr lang="nb-NO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X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b-NO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ihht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Hovedavtalen/Overenskomstens § …. tittel.</a:t>
            </a: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None/>
            </a:pPr>
            <a:r>
              <a:rPr lang="nb-NO" sz="1400" dirty="0">
                <a:latin typeface="Verdana"/>
                <a:ea typeface="Verdana"/>
                <a:cs typeface="Verdana"/>
              </a:rPr>
              <a:t>Arbeidsgivers syn :</a:t>
            </a: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None/>
            </a:pPr>
            <a:endParaRPr lang="nb-NO" sz="1400" dirty="0">
              <a:latin typeface="Verdana"/>
              <a:ea typeface="Verdana"/>
              <a:cs typeface="Verdana"/>
            </a:endParaRP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None/>
            </a:pPr>
            <a:r>
              <a:rPr lang="nb-NO" sz="1400" dirty="0">
                <a:latin typeface="Verdana"/>
                <a:ea typeface="Verdana"/>
                <a:cs typeface="Verdana"/>
              </a:rPr>
              <a:t>FLT-klubbens syn :</a:t>
            </a: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None/>
            </a:pPr>
            <a:endParaRPr lang="nb-NO" sz="1400" dirty="0">
              <a:latin typeface="Verdana"/>
              <a:ea typeface="Verdana"/>
              <a:cs typeface="Verdana"/>
            </a:endParaRP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None/>
            </a:pPr>
            <a:r>
              <a:rPr lang="nb-NO" sz="1400" dirty="0">
                <a:latin typeface="Verdana"/>
                <a:ea typeface="Verdana"/>
                <a:cs typeface="Verdana"/>
              </a:rPr>
              <a:t>Partene ble enige/uenige om ………</a:t>
            </a:r>
          </a:p>
          <a:p>
            <a:pPr marL="88900" indent="0" defTabSz="762000">
              <a:lnSpc>
                <a:spcPct val="120000"/>
              </a:lnSpc>
              <a:spcAft>
                <a:spcPts val="600"/>
              </a:spcAft>
              <a:buNone/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 bedriften				For FLT</a:t>
            </a:r>
          </a:p>
          <a:p>
            <a:pPr marL="98425" indent="0" fontAlgn="base">
              <a:spcAft>
                <a:spcPts val="0"/>
              </a:spcAft>
              <a:buFont typeface="Arial" panose="020B0604020202020204" pitchFamily="34" charset="0"/>
              <a:buNone/>
              <a:tabLst>
                <a:tab pos="3908425" algn="l"/>
              </a:tabLst>
            </a:pPr>
            <a:r>
              <a:rPr lang="nb-NO" sz="2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underskrift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	</a:t>
            </a:r>
            <a:r>
              <a:rPr lang="nb-NO" sz="2000" dirty="0">
                <a:latin typeface="Brush Script MT" panose="03060802040406070304" pitchFamily="66" charset="-122"/>
                <a:ea typeface="Brush Script MT" panose="03060802040406070304" pitchFamily="66" charset="-122"/>
                <a:cs typeface="Brush Script MT" panose="03060802040406070304" pitchFamily="66" charset="-122"/>
              </a:rPr>
              <a:t>underskrift</a:t>
            </a: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  <a:p>
            <a:pPr marL="98425" indent="0" fontAlgn="base">
              <a:spcAft>
                <a:spcPts val="0"/>
              </a:spcAft>
              <a:buFont typeface="Arial" panose="020B0604020202020204" pitchFamily="34" charset="0"/>
              <a:buNone/>
              <a:tabLst>
                <a:tab pos="3908425" algn="l"/>
              </a:tabLst>
            </a:pPr>
            <a:r>
              <a:rPr lang="nb-N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endParaRPr lang="en-US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6875C74F-96BC-5245-BAC5-491CC0282A78}"/>
              </a:ext>
            </a:extLst>
          </p:cNvPr>
          <p:cNvGrpSpPr/>
          <p:nvPr/>
        </p:nvGrpSpPr>
        <p:grpSpPr>
          <a:xfrm>
            <a:off x="1175639" y="2009980"/>
            <a:ext cx="7018057" cy="1933526"/>
            <a:chOff x="1201921" y="2214563"/>
            <a:chExt cx="6857000" cy="1966033"/>
          </a:xfrm>
        </p:grpSpPr>
        <p:sp>
          <p:nvSpPr>
            <p:cNvPr id="10" name="Avrundet rektangel 9">
              <a:extLst>
                <a:ext uri="{FF2B5EF4-FFF2-40B4-BE49-F238E27FC236}">
                  <a16:creationId xmlns:a16="http://schemas.microsoft.com/office/drawing/2014/main" id="{090265C2-268F-8D4B-AA79-8E9C776A0C95}"/>
                </a:ext>
              </a:extLst>
            </p:cNvPr>
            <p:cNvSpPr/>
            <p:nvPr/>
          </p:nvSpPr>
          <p:spPr>
            <a:xfrm>
              <a:off x="1201921" y="2214563"/>
              <a:ext cx="1800000" cy="288000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sp>
          <p:nvSpPr>
            <p:cNvPr id="11" name="Avrundet rektangel 10">
              <a:extLst>
                <a:ext uri="{FF2B5EF4-FFF2-40B4-BE49-F238E27FC236}">
                  <a16:creationId xmlns:a16="http://schemas.microsoft.com/office/drawing/2014/main" id="{078BDFC0-637D-9044-882F-BAB13E521D25}"/>
                </a:ext>
              </a:extLst>
            </p:cNvPr>
            <p:cNvSpPr/>
            <p:nvPr/>
          </p:nvSpPr>
          <p:spPr>
            <a:xfrm>
              <a:off x="5551338" y="2221992"/>
              <a:ext cx="2507583" cy="288001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2" name="Avrundet rektangel 11">
              <a:extLst>
                <a:ext uri="{FF2B5EF4-FFF2-40B4-BE49-F238E27FC236}">
                  <a16:creationId xmlns:a16="http://schemas.microsoft.com/office/drawing/2014/main" id="{1DA07D3D-B100-604D-8D39-3210AB333616}"/>
                </a:ext>
              </a:extLst>
            </p:cNvPr>
            <p:cNvSpPr/>
            <p:nvPr/>
          </p:nvSpPr>
          <p:spPr>
            <a:xfrm>
              <a:off x="1201921" y="2817755"/>
              <a:ext cx="5519113" cy="813700"/>
            </a:xfrm>
            <a:prstGeom prst="roundRect">
              <a:avLst>
                <a:gd name="adj" fmla="val 7612"/>
              </a:avLst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  <p:sp>
          <p:nvSpPr>
            <p:cNvPr id="13" name="Avrundet rektangel 12">
              <a:extLst>
                <a:ext uri="{FF2B5EF4-FFF2-40B4-BE49-F238E27FC236}">
                  <a16:creationId xmlns:a16="http://schemas.microsoft.com/office/drawing/2014/main" id="{D7BBFFD7-7A42-4F4A-9FEC-3AA9CC19A90C}"/>
                </a:ext>
              </a:extLst>
            </p:cNvPr>
            <p:cNvSpPr/>
            <p:nvPr/>
          </p:nvSpPr>
          <p:spPr>
            <a:xfrm>
              <a:off x="2677920" y="3892595"/>
              <a:ext cx="5381001" cy="288001"/>
            </a:xfrm>
            <a:prstGeom prst="round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dirty="0"/>
            </a:p>
          </p:txBody>
        </p:sp>
      </p:grpSp>
      <p:sp>
        <p:nvSpPr>
          <p:cNvPr id="5" name="Avrundet rektangel 10">
            <a:extLst>
              <a:ext uri="{FF2B5EF4-FFF2-40B4-BE49-F238E27FC236}">
                <a16:creationId xmlns:a16="http://schemas.microsoft.com/office/drawing/2014/main" id="{73FEB5B2-D25B-8D1C-2986-485D3C6485DA}"/>
              </a:ext>
            </a:extLst>
          </p:cNvPr>
          <p:cNvSpPr/>
          <p:nvPr/>
        </p:nvSpPr>
        <p:spPr>
          <a:xfrm>
            <a:off x="1175641" y="4017516"/>
            <a:ext cx="2434977" cy="283239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Avrundet rektangel 10">
            <a:extLst>
              <a:ext uri="{FF2B5EF4-FFF2-40B4-BE49-F238E27FC236}">
                <a16:creationId xmlns:a16="http://schemas.microsoft.com/office/drawing/2014/main" id="{3685461E-952A-E8C8-3630-28379051EA68}"/>
              </a:ext>
            </a:extLst>
          </p:cNvPr>
          <p:cNvSpPr/>
          <p:nvPr/>
        </p:nvSpPr>
        <p:spPr>
          <a:xfrm>
            <a:off x="1175640" y="4693794"/>
            <a:ext cx="2434977" cy="283239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8" name="Avrundet rektangel 10">
            <a:extLst>
              <a:ext uri="{FF2B5EF4-FFF2-40B4-BE49-F238E27FC236}">
                <a16:creationId xmlns:a16="http://schemas.microsoft.com/office/drawing/2014/main" id="{4544DD1E-8B60-0E29-7800-CB538FC56832}"/>
              </a:ext>
            </a:extLst>
          </p:cNvPr>
          <p:cNvSpPr/>
          <p:nvPr/>
        </p:nvSpPr>
        <p:spPr>
          <a:xfrm>
            <a:off x="1175639" y="5319790"/>
            <a:ext cx="3930617" cy="348014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Avrundet rektangel 10">
            <a:extLst>
              <a:ext uri="{FF2B5EF4-FFF2-40B4-BE49-F238E27FC236}">
                <a16:creationId xmlns:a16="http://schemas.microsoft.com/office/drawing/2014/main" id="{B7CF4F13-7BA5-86C9-16AB-B0601AD12136}"/>
              </a:ext>
            </a:extLst>
          </p:cNvPr>
          <p:cNvSpPr/>
          <p:nvPr/>
        </p:nvSpPr>
        <p:spPr>
          <a:xfrm>
            <a:off x="1159755" y="5682797"/>
            <a:ext cx="5632051" cy="793816"/>
          </a:xfrm>
          <a:prstGeom prst="roundRect">
            <a:avLst/>
          </a:prstGeom>
          <a:noFill/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0741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rgbClr val="191919"/>
      </a:dk1>
      <a:lt1>
        <a:sysClr val="window" lastClr="FFFFFF"/>
      </a:lt1>
      <a:dk2>
        <a:srgbClr val="C10A1F"/>
      </a:dk2>
      <a:lt2>
        <a:srgbClr val="8D9395"/>
      </a:lt2>
      <a:accent1>
        <a:srgbClr val="181C26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gendefinert 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final.potx" id="{157D23F4-68A5-4DE3-BAEE-70BAA56A02E0}" vid="{7262954F-62B5-4F23-A1EB-0B840242CDB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9776DE4C68F44E948B33E50CD2D84B" ma:contentTypeVersion="6" ma:contentTypeDescription="Create a new document." ma:contentTypeScope="" ma:versionID="5d3c203b469f3bc0ad129247e56b3a2b">
  <xsd:schema xmlns:xsd="http://www.w3.org/2001/XMLSchema" xmlns:xs="http://www.w3.org/2001/XMLSchema" xmlns:p="http://schemas.microsoft.com/office/2006/metadata/properties" xmlns:ns2="74cba9d3-bcda-413b-ab41-18376e5f4172" targetNamespace="http://schemas.microsoft.com/office/2006/metadata/properties" ma:root="true" ma:fieldsID="d6c99d16dfef4c03e1aef23d71e746ab" ns2:_="">
    <xsd:import namespace="74cba9d3-bcda-413b-ab41-18376e5f41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ba9d3-bcda-413b-ab41-18376e5f41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4CDA81-67A3-454D-A72A-602805F9A1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DF6344-52A8-4D9F-9EB6-8D3D370DA00B}">
  <ds:schemaRefs>
    <ds:schemaRef ds:uri="74cba9d3-bcda-413b-ab41-18376e5f417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8745482-F125-4D40-89E9-01BBA6662E01}">
  <ds:schemaRefs>
    <ds:schemaRef ds:uri="74cba9d3-bcda-413b-ab41-18376e5f417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39</TotalTime>
  <Words>86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6" baseType="lpstr">
      <vt:lpstr>Arial</vt:lpstr>
      <vt:lpstr>Brush Script MT</vt:lpstr>
      <vt:lpstr>Calibri</vt:lpstr>
      <vt:lpstr>Verdana</vt:lpstr>
      <vt:lpstr>Office-tema</vt:lpstr>
      <vt:lpstr>Protokoll fra drøftelsesmøte med bedriften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Ramseng</dc:creator>
  <cp:lastModifiedBy>Camilla Hanses</cp:lastModifiedBy>
  <cp:revision>7</cp:revision>
  <dcterms:created xsi:type="dcterms:W3CDTF">2020-10-05T15:30:26Z</dcterms:created>
  <dcterms:modified xsi:type="dcterms:W3CDTF">2023-03-28T11:34:52Z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0x010100A89776DE4C68F44E948B33E50CD2D84B</vt:lpwstr>
  </property>
</Properties>
</file>