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7"/>
  </p:notesMasterIdLst>
  <p:sldIdLst>
    <p:sldId id="256" r:id="rId4"/>
    <p:sldId id="271" r:id="rId5"/>
    <p:sldId id="25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70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906AB-33E1-4389-BBA2-F38DB2D993F6}" v="69" dt="2023-08-07T09:44:19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31D0C-D048-4BD2-933E-A33D007EFCD8}" type="datetimeFigureOut">
              <a:rPr lang="nb-NO" smtClean="0"/>
              <a:t>07.08.2023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A52BC-9DB1-4456-8FF6-E99D09130D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401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74EF3A7-DEE7-05E1-1F7F-35AF7706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AB7B-B9A2-4585-9A34-73417FB88D64}" type="datetime1">
              <a:rPr lang="nb-NO" smtClean="0"/>
              <a:t>07.08.2023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294CF2B-222B-1B7F-2B7D-ABDEE764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12EC955-AFF7-2766-8BAD-32DE80DD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D5E-8ED3-4D6F-BE17-E30ACBEA9C97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DDAE07B-043C-B20A-9AD4-74693B91AB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55" b="715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DC2E9EFF-CCF0-F07D-CA52-DECAE341A04E}"/>
              </a:ext>
            </a:extLst>
          </p:cNvPr>
          <p:cNvSpPr/>
          <p:nvPr userDrawn="1"/>
        </p:nvSpPr>
        <p:spPr>
          <a:xfrm rot="10800000">
            <a:off x="0" y="-2"/>
            <a:ext cx="12192000" cy="28738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F6DBA0C3-8843-706B-9882-81779C8E6D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815" y="901022"/>
            <a:ext cx="978369" cy="42595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297A0CCF-2E4A-2C09-E892-338DB87E388F}"/>
              </a:ext>
            </a:extLst>
          </p:cNvPr>
          <p:cNvSpPr txBox="1"/>
          <p:nvPr userDrawn="1"/>
        </p:nvSpPr>
        <p:spPr>
          <a:xfrm>
            <a:off x="0" y="143691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 i="0" spc="100" dirty="0">
                <a:solidFill>
                  <a:srgbClr val="1C29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Sammen for et trygt og utviklende arbeidsliv</a:t>
            </a:r>
            <a:endParaRPr lang="nb-NO" sz="2400" b="1" i="0" dirty="0">
              <a:solidFill>
                <a:srgbClr val="1C29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0">
            <a:extLst>
              <a:ext uri="{FF2B5EF4-FFF2-40B4-BE49-F238E27FC236}">
                <a16:creationId xmlns:a16="http://schemas.microsoft.com/office/drawing/2014/main" id="{1B78BC29-C999-CA0A-35E9-42E42279CA7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30020" y="662153"/>
            <a:ext cx="5475890" cy="5113554"/>
          </a:xfrm>
          <a:custGeom>
            <a:avLst/>
            <a:gdLst>
              <a:gd name="connsiteX0" fmla="*/ 254230 w 5475890"/>
              <a:gd name="connsiteY0" fmla="*/ 0 h 3783725"/>
              <a:gd name="connsiteX1" fmla="*/ 5475890 w 5475890"/>
              <a:gd name="connsiteY1" fmla="*/ 0 h 3783725"/>
              <a:gd name="connsiteX2" fmla="*/ 5475890 w 5475890"/>
              <a:gd name="connsiteY2" fmla="*/ 3512741 h 3783725"/>
              <a:gd name="connsiteX3" fmla="*/ 5472834 w 5475890"/>
              <a:gd name="connsiteY3" fmla="*/ 3512741 h 3783725"/>
              <a:gd name="connsiteX4" fmla="*/ 5254690 w 5475890"/>
              <a:gd name="connsiteY4" fmla="*/ 3780396 h 3783725"/>
              <a:gd name="connsiteX5" fmla="*/ 5221661 w 5475890"/>
              <a:gd name="connsiteY5" fmla="*/ 3783725 h 3783725"/>
              <a:gd name="connsiteX6" fmla="*/ 0 w 5475890"/>
              <a:gd name="connsiteY6" fmla="*/ 3783725 h 3783725"/>
              <a:gd name="connsiteX7" fmla="*/ 0 w 5475890"/>
              <a:gd name="connsiteY7" fmla="*/ 270984 h 3783725"/>
              <a:gd name="connsiteX8" fmla="*/ 3056 w 5475890"/>
              <a:gd name="connsiteY8" fmla="*/ 270984 h 3783725"/>
              <a:gd name="connsiteX9" fmla="*/ 221201 w 5475890"/>
              <a:gd name="connsiteY9" fmla="*/ 3330 h 37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5890" h="3783725">
                <a:moveTo>
                  <a:pt x="254230" y="0"/>
                </a:moveTo>
                <a:lnTo>
                  <a:pt x="5475890" y="0"/>
                </a:lnTo>
                <a:lnTo>
                  <a:pt x="5475890" y="3512741"/>
                </a:lnTo>
                <a:lnTo>
                  <a:pt x="5472834" y="3512741"/>
                </a:lnTo>
                <a:cubicBezTo>
                  <a:pt x="5472834" y="3644767"/>
                  <a:pt x="5379185" y="3754920"/>
                  <a:pt x="5254690" y="3780396"/>
                </a:cubicBezTo>
                <a:lnTo>
                  <a:pt x="5221661" y="3783725"/>
                </a:lnTo>
                <a:lnTo>
                  <a:pt x="0" y="3783725"/>
                </a:lnTo>
                <a:lnTo>
                  <a:pt x="0" y="270984"/>
                </a:lnTo>
                <a:lnTo>
                  <a:pt x="3056" y="270984"/>
                </a:lnTo>
                <a:cubicBezTo>
                  <a:pt x="3056" y="138958"/>
                  <a:pt x="96706" y="28805"/>
                  <a:pt x="221201" y="333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Friform 41">
            <a:extLst>
              <a:ext uri="{FF2B5EF4-FFF2-40B4-BE49-F238E27FC236}">
                <a16:creationId xmlns:a16="http://schemas.microsoft.com/office/drawing/2014/main" id="{948463C1-F274-525D-15E0-BF69B0A6B36A}"/>
              </a:ext>
            </a:extLst>
          </p:cNvPr>
          <p:cNvSpPr/>
          <p:nvPr userDrawn="1"/>
        </p:nvSpPr>
        <p:spPr>
          <a:xfrm>
            <a:off x="654130" y="1095702"/>
            <a:ext cx="5475890" cy="5100145"/>
          </a:xfrm>
          <a:custGeom>
            <a:avLst/>
            <a:gdLst>
              <a:gd name="connsiteX0" fmla="*/ 251891 w 5475890"/>
              <a:gd name="connsiteY0" fmla="*/ 0 h 3783725"/>
              <a:gd name="connsiteX1" fmla="*/ 5475890 w 5475890"/>
              <a:gd name="connsiteY1" fmla="*/ 0 h 3783725"/>
              <a:gd name="connsiteX2" fmla="*/ 5475890 w 5475890"/>
              <a:gd name="connsiteY2" fmla="*/ 3511488 h 3783725"/>
              <a:gd name="connsiteX3" fmla="*/ 5473245 w 5475890"/>
              <a:gd name="connsiteY3" fmla="*/ 3511488 h 3783725"/>
              <a:gd name="connsiteX4" fmla="*/ 5467729 w 5475890"/>
              <a:gd name="connsiteY4" fmla="*/ 3566205 h 3783725"/>
              <a:gd name="connsiteX5" fmla="*/ 5256458 w 5475890"/>
              <a:gd name="connsiteY5" fmla="*/ 3777476 h 3783725"/>
              <a:gd name="connsiteX6" fmla="*/ 5201741 w 5475890"/>
              <a:gd name="connsiteY6" fmla="*/ 3782992 h 3783725"/>
              <a:gd name="connsiteX7" fmla="*/ 5201741 w 5475890"/>
              <a:gd name="connsiteY7" fmla="*/ 3783725 h 3783725"/>
              <a:gd name="connsiteX8" fmla="*/ 0 w 5475890"/>
              <a:gd name="connsiteY8" fmla="*/ 3783725 h 3783725"/>
              <a:gd name="connsiteX9" fmla="*/ 0 w 5475890"/>
              <a:gd name="connsiteY9" fmla="*/ 249535 h 3783725"/>
              <a:gd name="connsiteX10" fmla="*/ 3480 w 5475890"/>
              <a:gd name="connsiteY10" fmla="*/ 215015 h 3783725"/>
              <a:gd name="connsiteX11" fmla="*/ 214751 w 5475890"/>
              <a:gd name="connsiteY11" fmla="*/ 3744 h 37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5890" h="3783725">
                <a:moveTo>
                  <a:pt x="251891" y="0"/>
                </a:moveTo>
                <a:lnTo>
                  <a:pt x="5475890" y="0"/>
                </a:lnTo>
                <a:lnTo>
                  <a:pt x="5475890" y="3511488"/>
                </a:lnTo>
                <a:lnTo>
                  <a:pt x="5473245" y="3511488"/>
                </a:lnTo>
                <a:lnTo>
                  <a:pt x="5467729" y="3566205"/>
                </a:lnTo>
                <a:cubicBezTo>
                  <a:pt x="5446029" y="3672251"/>
                  <a:pt x="5362503" y="3755776"/>
                  <a:pt x="5256458" y="3777476"/>
                </a:cubicBezTo>
                <a:lnTo>
                  <a:pt x="5201741" y="3782992"/>
                </a:lnTo>
                <a:lnTo>
                  <a:pt x="5201741" y="3783725"/>
                </a:lnTo>
                <a:lnTo>
                  <a:pt x="0" y="3783725"/>
                </a:lnTo>
                <a:lnTo>
                  <a:pt x="0" y="249535"/>
                </a:lnTo>
                <a:lnTo>
                  <a:pt x="3480" y="215015"/>
                </a:lnTo>
                <a:cubicBezTo>
                  <a:pt x="25180" y="108969"/>
                  <a:pt x="108706" y="25444"/>
                  <a:pt x="214751" y="3744"/>
                </a:cubicBezTo>
                <a:close/>
              </a:path>
            </a:pathLst>
          </a:custGeom>
          <a:solidFill>
            <a:srgbClr val="CDD2E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EA35CCC-DCD2-4A64-8670-74583A59377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917968" y="2614360"/>
            <a:ext cx="4939907" cy="2554339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E66CF1B-D016-81FA-8016-8FCCC751C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842" y="1760481"/>
            <a:ext cx="4965141" cy="701716"/>
          </a:xfrm>
        </p:spPr>
        <p:txBody>
          <a:bodyPr anchor="b">
            <a:normAutofit/>
          </a:bodyPr>
          <a:lstStyle>
            <a:lvl1pPr algn="l">
              <a:lnSpc>
                <a:spcPts val="2800"/>
              </a:lnSpc>
              <a:defRPr sz="2400" b="1" i="0">
                <a:solidFill>
                  <a:srgbClr val="1C294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9BCB71E8-021E-B137-2BE3-11755086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479" y="6356350"/>
            <a:ext cx="578926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B55B4A-F0B0-A142-9318-E7F196E4962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290FA53F-5F7D-6C9D-FA41-234CC40D324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95655" y="6356350"/>
            <a:ext cx="92888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2236A81-DADB-4B7B-B338-CD78A8CCB93E}" type="datetime1">
              <a:rPr lang="nb-NO" smtClean="0"/>
              <a:t>07.08.2023</a:t>
            </a:fld>
            <a:endParaRPr lang="nb-NO" dirty="0"/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B4DB4A93-DC8C-925D-FAAE-E50E0C316C55}"/>
              </a:ext>
            </a:extLst>
          </p:cNvPr>
          <p:cNvCxnSpPr/>
          <p:nvPr userDrawn="1"/>
        </p:nvCxnSpPr>
        <p:spPr>
          <a:xfrm>
            <a:off x="11388979" y="6490286"/>
            <a:ext cx="0" cy="909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69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form 41">
            <a:extLst>
              <a:ext uri="{FF2B5EF4-FFF2-40B4-BE49-F238E27FC236}">
                <a16:creationId xmlns:a16="http://schemas.microsoft.com/office/drawing/2014/main" id="{52CC7136-53AA-E525-5650-977F96C7CEDD}"/>
              </a:ext>
            </a:extLst>
          </p:cNvPr>
          <p:cNvSpPr/>
          <p:nvPr userDrawn="1"/>
        </p:nvSpPr>
        <p:spPr>
          <a:xfrm>
            <a:off x="654130" y="1504099"/>
            <a:ext cx="5475890" cy="4172801"/>
          </a:xfrm>
          <a:custGeom>
            <a:avLst/>
            <a:gdLst>
              <a:gd name="connsiteX0" fmla="*/ 251891 w 5475890"/>
              <a:gd name="connsiteY0" fmla="*/ 0 h 3783725"/>
              <a:gd name="connsiteX1" fmla="*/ 5475890 w 5475890"/>
              <a:gd name="connsiteY1" fmla="*/ 0 h 3783725"/>
              <a:gd name="connsiteX2" fmla="*/ 5475890 w 5475890"/>
              <a:gd name="connsiteY2" fmla="*/ 3511488 h 3783725"/>
              <a:gd name="connsiteX3" fmla="*/ 5473245 w 5475890"/>
              <a:gd name="connsiteY3" fmla="*/ 3511488 h 3783725"/>
              <a:gd name="connsiteX4" fmla="*/ 5467729 w 5475890"/>
              <a:gd name="connsiteY4" fmla="*/ 3566205 h 3783725"/>
              <a:gd name="connsiteX5" fmla="*/ 5256458 w 5475890"/>
              <a:gd name="connsiteY5" fmla="*/ 3777476 h 3783725"/>
              <a:gd name="connsiteX6" fmla="*/ 5201741 w 5475890"/>
              <a:gd name="connsiteY6" fmla="*/ 3782992 h 3783725"/>
              <a:gd name="connsiteX7" fmla="*/ 5201741 w 5475890"/>
              <a:gd name="connsiteY7" fmla="*/ 3783725 h 3783725"/>
              <a:gd name="connsiteX8" fmla="*/ 0 w 5475890"/>
              <a:gd name="connsiteY8" fmla="*/ 3783725 h 3783725"/>
              <a:gd name="connsiteX9" fmla="*/ 0 w 5475890"/>
              <a:gd name="connsiteY9" fmla="*/ 249535 h 3783725"/>
              <a:gd name="connsiteX10" fmla="*/ 3480 w 5475890"/>
              <a:gd name="connsiteY10" fmla="*/ 215015 h 3783725"/>
              <a:gd name="connsiteX11" fmla="*/ 214751 w 5475890"/>
              <a:gd name="connsiteY11" fmla="*/ 3744 h 37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5890" h="3783725">
                <a:moveTo>
                  <a:pt x="251891" y="0"/>
                </a:moveTo>
                <a:lnTo>
                  <a:pt x="5475890" y="0"/>
                </a:lnTo>
                <a:lnTo>
                  <a:pt x="5475890" y="3511488"/>
                </a:lnTo>
                <a:lnTo>
                  <a:pt x="5473245" y="3511488"/>
                </a:lnTo>
                <a:lnTo>
                  <a:pt x="5467729" y="3566205"/>
                </a:lnTo>
                <a:cubicBezTo>
                  <a:pt x="5446029" y="3672251"/>
                  <a:pt x="5362503" y="3755776"/>
                  <a:pt x="5256458" y="3777476"/>
                </a:cubicBezTo>
                <a:lnTo>
                  <a:pt x="5201741" y="3782992"/>
                </a:lnTo>
                <a:lnTo>
                  <a:pt x="5201741" y="3783725"/>
                </a:lnTo>
                <a:lnTo>
                  <a:pt x="0" y="3783725"/>
                </a:lnTo>
                <a:lnTo>
                  <a:pt x="0" y="249535"/>
                </a:lnTo>
                <a:lnTo>
                  <a:pt x="3480" y="215015"/>
                </a:lnTo>
                <a:cubicBezTo>
                  <a:pt x="25180" y="108969"/>
                  <a:pt x="108706" y="25444"/>
                  <a:pt x="214751" y="3744"/>
                </a:cubicBezTo>
                <a:close/>
              </a:path>
            </a:pathLst>
          </a:custGeom>
          <a:solidFill>
            <a:srgbClr val="1C2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7" name="Plassholder for bilde 40">
            <a:extLst>
              <a:ext uri="{FF2B5EF4-FFF2-40B4-BE49-F238E27FC236}">
                <a16:creationId xmlns:a16="http://schemas.microsoft.com/office/drawing/2014/main" id="{1B78BC29-C999-CA0A-35E9-42E42279CA7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21480" y="908833"/>
            <a:ext cx="5475890" cy="4259866"/>
          </a:xfrm>
          <a:custGeom>
            <a:avLst/>
            <a:gdLst>
              <a:gd name="connsiteX0" fmla="*/ 254230 w 5475890"/>
              <a:gd name="connsiteY0" fmla="*/ 0 h 3783725"/>
              <a:gd name="connsiteX1" fmla="*/ 5475890 w 5475890"/>
              <a:gd name="connsiteY1" fmla="*/ 0 h 3783725"/>
              <a:gd name="connsiteX2" fmla="*/ 5475890 w 5475890"/>
              <a:gd name="connsiteY2" fmla="*/ 3512741 h 3783725"/>
              <a:gd name="connsiteX3" fmla="*/ 5472834 w 5475890"/>
              <a:gd name="connsiteY3" fmla="*/ 3512741 h 3783725"/>
              <a:gd name="connsiteX4" fmla="*/ 5254690 w 5475890"/>
              <a:gd name="connsiteY4" fmla="*/ 3780396 h 3783725"/>
              <a:gd name="connsiteX5" fmla="*/ 5221661 w 5475890"/>
              <a:gd name="connsiteY5" fmla="*/ 3783725 h 3783725"/>
              <a:gd name="connsiteX6" fmla="*/ 0 w 5475890"/>
              <a:gd name="connsiteY6" fmla="*/ 3783725 h 3783725"/>
              <a:gd name="connsiteX7" fmla="*/ 0 w 5475890"/>
              <a:gd name="connsiteY7" fmla="*/ 270984 h 3783725"/>
              <a:gd name="connsiteX8" fmla="*/ 3056 w 5475890"/>
              <a:gd name="connsiteY8" fmla="*/ 270984 h 3783725"/>
              <a:gd name="connsiteX9" fmla="*/ 221201 w 5475890"/>
              <a:gd name="connsiteY9" fmla="*/ 3330 h 37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5890" h="3783725">
                <a:moveTo>
                  <a:pt x="254230" y="0"/>
                </a:moveTo>
                <a:lnTo>
                  <a:pt x="5475890" y="0"/>
                </a:lnTo>
                <a:lnTo>
                  <a:pt x="5475890" y="3512741"/>
                </a:lnTo>
                <a:lnTo>
                  <a:pt x="5472834" y="3512741"/>
                </a:lnTo>
                <a:cubicBezTo>
                  <a:pt x="5472834" y="3644767"/>
                  <a:pt x="5379185" y="3754920"/>
                  <a:pt x="5254690" y="3780396"/>
                </a:cubicBezTo>
                <a:lnTo>
                  <a:pt x="5221661" y="3783725"/>
                </a:lnTo>
                <a:lnTo>
                  <a:pt x="0" y="3783725"/>
                </a:lnTo>
                <a:lnTo>
                  <a:pt x="0" y="270984"/>
                </a:lnTo>
                <a:lnTo>
                  <a:pt x="3056" y="270984"/>
                </a:lnTo>
                <a:cubicBezTo>
                  <a:pt x="3056" y="138958"/>
                  <a:pt x="96706" y="28805"/>
                  <a:pt x="221201" y="333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EA35CCC-DCD2-4A64-8670-74583A59377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917968" y="2614360"/>
            <a:ext cx="4939907" cy="2554339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E66CF1B-D016-81FA-8016-8FCCC751C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842" y="1760481"/>
            <a:ext cx="4965141" cy="701716"/>
          </a:xfrm>
        </p:spPr>
        <p:txBody>
          <a:bodyPr anchor="b">
            <a:normAutofit/>
          </a:bodyPr>
          <a:lstStyle>
            <a:lvl1pPr algn="l">
              <a:lnSpc>
                <a:spcPts val="2800"/>
              </a:lnSpc>
              <a:defRPr sz="2400" b="1" i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E806C6C-9853-FAA7-D1C7-FA94387B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479" y="6356350"/>
            <a:ext cx="578926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B55B4A-F0B0-A142-9318-E7F196E4962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1B880570-C768-3037-B979-E1FF9EDADA2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95655" y="6356350"/>
            <a:ext cx="92888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CD2AFB8-131D-4D0B-AB22-F53FD62BE27B}" type="datetime1">
              <a:rPr lang="nb-NO" smtClean="0"/>
              <a:t>07.08.2023</a:t>
            </a:fld>
            <a:endParaRPr lang="nb-NO" dirty="0"/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EACB386C-6910-131D-6469-9DEFF1D921A6}"/>
              </a:ext>
            </a:extLst>
          </p:cNvPr>
          <p:cNvCxnSpPr/>
          <p:nvPr userDrawn="1"/>
        </p:nvCxnSpPr>
        <p:spPr>
          <a:xfrm>
            <a:off x="11388979" y="6490286"/>
            <a:ext cx="0" cy="909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43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bokser med 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iform 36">
            <a:extLst>
              <a:ext uri="{FF2B5EF4-FFF2-40B4-BE49-F238E27FC236}">
                <a16:creationId xmlns:a16="http://schemas.microsoft.com/office/drawing/2014/main" id="{C00BF914-6AD8-461C-7019-149C5A2E9A36}"/>
              </a:ext>
            </a:extLst>
          </p:cNvPr>
          <p:cNvSpPr>
            <a:spLocks noChangeAspect="1"/>
          </p:cNvSpPr>
          <p:nvPr userDrawn="1"/>
        </p:nvSpPr>
        <p:spPr>
          <a:xfrm>
            <a:off x="6150130" y="3365228"/>
            <a:ext cx="5406284" cy="2311671"/>
          </a:xfrm>
          <a:custGeom>
            <a:avLst/>
            <a:gdLst>
              <a:gd name="connsiteX0" fmla="*/ 0 w 5475890"/>
              <a:gd name="connsiteY0" fmla="*/ 0 h 2076311"/>
              <a:gd name="connsiteX1" fmla="*/ 5475890 w 5475890"/>
              <a:gd name="connsiteY1" fmla="*/ 0 h 2076311"/>
              <a:gd name="connsiteX2" fmla="*/ 5475890 w 5475890"/>
              <a:gd name="connsiteY2" fmla="*/ 1807044 h 2076311"/>
              <a:gd name="connsiteX3" fmla="*/ 5470567 w 5475890"/>
              <a:gd name="connsiteY3" fmla="*/ 1859847 h 2076311"/>
              <a:gd name="connsiteX4" fmla="*/ 5259296 w 5475890"/>
              <a:gd name="connsiteY4" fmla="*/ 2071118 h 2076311"/>
              <a:gd name="connsiteX5" fmla="*/ 5207783 w 5475890"/>
              <a:gd name="connsiteY5" fmla="*/ 2076311 h 2076311"/>
              <a:gd name="connsiteX6" fmla="*/ 0 w 5475890"/>
              <a:gd name="connsiteY6" fmla="*/ 2076311 h 207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5890" h="2076311">
                <a:moveTo>
                  <a:pt x="0" y="0"/>
                </a:moveTo>
                <a:lnTo>
                  <a:pt x="5475890" y="0"/>
                </a:lnTo>
                <a:lnTo>
                  <a:pt x="5475890" y="1807044"/>
                </a:lnTo>
                <a:lnTo>
                  <a:pt x="5470567" y="1859847"/>
                </a:lnTo>
                <a:cubicBezTo>
                  <a:pt x="5448867" y="1965893"/>
                  <a:pt x="5365341" y="2049418"/>
                  <a:pt x="5259296" y="2071118"/>
                </a:cubicBezTo>
                <a:lnTo>
                  <a:pt x="5207783" y="2076311"/>
                </a:lnTo>
                <a:lnTo>
                  <a:pt x="0" y="2076311"/>
                </a:lnTo>
                <a:close/>
              </a:path>
            </a:pathLst>
          </a:custGeom>
          <a:solidFill>
            <a:srgbClr val="1C2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8" name="Friform 35">
            <a:extLst>
              <a:ext uri="{FF2B5EF4-FFF2-40B4-BE49-F238E27FC236}">
                <a16:creationId xmlns:a16="http://schemas.microsoft.com/office/drawing/2014/main" id="{9C009E58-60F2-0EB8-3FFB-77381081F537}"/>
              </a:ext>
            </a:extLst>
          </p:cNvPr>
          <p:cNvSpPr>
            <a:spLocks noChangeAspect="1"/>
          </p:cNvSpPr>
          <p:nvPr userDrawn="1"/>
        </p:nvSpPr>
        <p:spPr>
          <a:xfrm>
            <a:off x="687173" y="908833"/>
            <a:ext cx="5272987" cy="2245490"/>
          </a:xfrm>
          <a:custGeom>
            <a:avLst/>
            <a:gdLst>
              <a:gd name="connsiteX0" fmla="*/ 268964 w 5340876"/>
              <a:gd name="connsiteY0" fmla="*/ 0 h 2076310"/>
              <a:gd name="connsiteX1" fmla="*/ 5340876 w 5340876"/>
              <a:gd name="connsiteY1" fmla="*/ 0 h 2076310"/>
              <a:gd name="connsiteX2" fmla="*/ 5340876 w 5340876"/>
              <a:gd name="connsiteY2" fmla="*/ 2076310 h 2076310"/>
              <a:gd name="connsiteX3" fmla="*/ 0 w 5340876"/>
              <a:gd name="connsiteY3" fmla="*/ 2076310 h 2076310"/>
              <a:gd name="connsiteX4" fmla="*/ 0 w 5340876"/>
              <a:gd name="connsiteY4" fmla="*/ 250668 h 2076310"/>
              <a:gd name="connsiteX5" fmla="*/ 2976 w 5340876"/>
              <a:gd name="connsiteY5" fmla="*/ 221147 h 2076310"/>
              <a:gd name="connsiteX6" fmla="*/ 214247 w 5340876"/>
              <a:gd name="connsiteY6" fmla="*/ 9876 h 2076310"/>
              <a:gd name="connsiteX7" fmla="*/ 268964 w 5340876"/>
              <a:gd name="connsiteY7" fmla="*/ 4360 h 207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0876" h="2076310">
                <a:moveTo>
                  <a:pt x="268964" y="0"/>
                </a:moveTo>
                <a:lnTo>
                  <a:pt x="5340876" y="0"/>
                </a:lnTo>
                <a:lnTo>
                  <a:pt x="5340876" y="2076310"/>
                </a:lnTo>
                <a:lnTo>
                  <a:pt x="0" y="2076310"/>
                </a:lnTo>
                <a:lnTo>
                  <a:pt x="0" y="250668"/>
                </a:lnTo>
                <a:lnTo>
                  <a:pt x="2976" y="221147"/>
                </a:lnTo>
                <a:cubicBezTo>
                  <a:pt x="24676" y="115101"/>
                  <a:pt x="108202" y="31576"/>
                  <a:pt x="214247" y="9876"/>
                </a:cubicBezTo>
                <a:lnTo>
                  <a:pt x="268964" y="4360"/>
                </a:lnTo>
                <a:close/>
              </a:path>
            </a:pathLst>
          </a:custGeom>
          <a:solidFill>
            <a:srgbClr val="E4E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3E6053D-A7BA-1115-BB17-951ADB29BAA9}"/>
              </a:ext>
            </a:extLst>
          </p:cNvPr>
          <p:cNvSpPr>
            <a:spLocks noChangeAspect="1"/>
          </p:cNvSpPr>
          <p:nvPr userDrawn="1"/>
        </p:nvSpPr>
        <p:spPr>
          <a:xfrm>
            <a:off x="687173" y="3365230"/>
            <a:ext cx="5272987" cy="2311670"/>
          </a:xfrm>
          <a:prstGeom prst="rect">
            <a:avLst/>
          </a:prstGeom>
          <a:solidFill>
            <a:srgbClr val="FFD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BED5A7A-1130-B869-6B0F-AFC7437DC090}"/>
              </a:ext>
            </a:extLst>
          </p:cNvPr>
          <p:cNvSpPr>
            <a:spLocks noChangeAspect="1"/>
          </p:cNvSpPr>
          <p:nvPr userDrawn="1"/>
        </p:nvSpPr>
        <p:spPr>
          <a:xfrm>
            <a:off x="6150130" y="908833"/>
            <a:ext cx="5406284" cy="2245490"/>
          </a:xfrm>
          <a:prstGeom prst="rect">
            <a:avLst/>
          </a:prstGeom>
          <a:solidFill>
            <a:srgbClr val="CD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D3876D88-2C23-9798-6E47-8FBF944F78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33099" y="1095280"/>
            <a:ext cx="4572205" cy="1591640"/>
          </a:xfr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buFontTx/>
              <a:buBlip>
                <a:blip r:embed="rId2"/>
              </a:buBlip>
              <a:defRPr sz="1800" b="0" i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4" name="Plassholder for tekst 42">
            <a:extLst>
              <a:ext uri="{FF2B5EF4-FFF2-40B4-BE49-F238E27FC236}">
                <a16:creationId xmlns:a16="http://schemas.microsoft.com/office/drawing/2014/main" id="{22FA3A63-F894-9285-A401-E4A1EC02E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3988" y="1095280"/>
            <a:ext cx="4572205" cy="1591640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Tx/>
              <a:buBlip>
                <a:blip r:embed="rId2"/>
              </a:buBlip>
              <a:defRPr sz="1800" b="0" i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9144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3716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8288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5" name="Plassholder for tekst 45">
            <a:extLst>
              <a:ext uri="{FF2B5EF4-FFF2-40B4-BE49-F238E27FC236}">
                <a16:creationId xmlns:a16="http://schemas.microsoft.com/office/drawing/2014/main" id="{53736E18-DE28-31E7-A308-46405205A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0119" y="3518816"/>
            <a:ext cx="4572205" cy="1577955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Tx/>
              <a:buBlip>
                <a:blip r:embed="rId2"/>
              </a:buBlip>
              <a:defRPr sz="1800" b="0" i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9144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3716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8288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6" name="Plassholder for tekst 47">
            <a:extLst>
              <a:ext uri="{FF2B5EF4-FFF2-40B4-BE49-F238E27FC236}">
                <a16:creationId xmlns:a16="http://schemas.microsoft.com/office/drawing/2014/main" id="{9DCB7937-B573-89B4-8A80-150D42C061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5302" y="3518817"/>
            <a:ext cx="4572205" cy="1577954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Tx/>
              <a:buBlip>
                <a:blip r:embed="rId2"/>
              </a:buBlip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15C939D9-9251-6A54-DF13-8A6BE990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479" y="6356350"/>
            <a:ext cx="578926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B55B4A-F0B0-A142-9318-E7F196E4962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E06A1A08-62F9-25E3-504C-23AE1FBB9A43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595655" y="6356350"/>
            <a:ext cx="92888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BB72833-614F-4784-B7A4-2A1825BD6C99}" type="datetime1">
              <a:rPr lang="nb-NO" smtClean="0"/>
              <a:t>07.08.2023</a:t>
            </a:fld>
            <a:endParaRPr lang="nb-NO" dirty="0"/>
          </a:p>
        </p:txBody>
      </p:sp>
      <p:cxnSp>
        <p:nvCxnSpPr>
          <p:cNvPr id="19" name="Straight Connector 6">
            <a:extLst>
              <a:ext uri="{FF2B5EF4-FFF2-40B4-BE49-F238E27FC236}">
                <a16:creationId xmlns:a16="http://schemas.microsoft.com/office/drawing/2014/main" id="{55A06771-885B-D527-A079-0C45B7BB1BE3}"/>
              </a:ext>
            </a:extLst>
          </p:cNvPr>
          <p:cNvCxnSpPr/>
          <p:nvPr userDrawn="1"/>
        </p:nvCxnSpPr>
        <p:spPr>
          <a:xfrm>
            <a:off x="11388979" y="6490286"/>
            <a:ext cx="0" cy="909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31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form 36">
            <a:extLst>
              <a:ext uri="{FF2B5EF4-FFF2-40B4-BE49-F238E27FC236}">
                <a16:creationId xmlns:a16="http://schemas.microsoft.com/office/drawing/2014/main" id="{E472D446-0179-C65D-8F76-754EF56821AB}"/>
              </a:ext>
            </a:extLst>
          </p:cNvPr>
          <p:cNvSpPr>
            <a:spLocks noChangeAspect="1"/>
          </p:cNvSpPr>
          <p:nvPr userDrawn="1"/>
        </p:nvSpPr>
        <p:spPr>
          <a:xfrm>
            <a:off x="6129035" y="908833"/>
            <a:ext cx="5408555" cy="4768066"/>
          </a:xfrm>
          <a:custGeom>
            <a:avLst/>
            <a:gdLst>
              <a:gd name="connsiteX0" fmla="*/ 0 w 5475890"/>
              <a:gd name="connsiteY0" fmla="*/ 0 h 2076311"/>
              <a:gd name="connsiteX1" fmla="*/ 5475890 w 5475890"/>
              <a:gd name="connsiteY1" fmla="*/ 0 h 2076311"/>
              <a:gd name="connsiteX2" fmla="*/ 5475890 w 5475890"/>
              <a:gd name="connsiteY2" fmla="*/ 1807044 h 2076311"/>
              <a:gd name="connsiteX3" fmla="*/ 5470567 w 5475890"/>
              <a:gd name="connsiteY3" fmla="*/ 1859847 h 2076311"/>
              <a:gd name="connsiteX4" fmla="*/ 5259296 w 5475890"/>
              <a:gd name="connsiteY4" fmla="*/ 2071118 h 2076311"/>
              <a:gd name="connsiteX5" fmla="*/ 5207783 w 5475890"/>
              <a:gd name="connsiteY5" fmla="*/ 2076311 h 2076311"/>
              <a:gd name="connsiteX6" fmla="*/ 0 w 5475890"/>
              <a:gd name="connsiteY6" fmla="*/ 2076311 h 2076311"/>
              <a:gd name="connsiteX0" fmla="*/ 17401 w 5475890"/>
              <a:gd name="connsiteY0" fmla="*/ 0 h 4207930"/>
              <a:gd name="connsiteX1" fmla="*/ 5475890 w 5475890"/>
              <a:gd name="connsiteY1" fmla="*/ 2131619 h 4207930"/>
              <a:gd name="connsiteX2" fmla="*/ 5475890 w 5475890"/>
              <a:gd name="connsiteY2" fmla="*/ 3938663 h 4207930"/>
              <a:gd name="connsiteX3" fmla="*/ 5470567 w 5475890"/>
              <a:gd name="connsiteY3" fmla="*/ 3991466 h 4207930"/>
              <a:gd name="connsiteX4" fmla="*/ 5259296 w 5475890"/>
              <a:gd name="connsiteY4" fmla="*/ 4202737 h 4207930"/>
              <a:gd name="connsiteX5" fmla="*/ 5207783 w 5475890"/>
              <a:gd name="connsiteY5" fmla="*/ 4207930 h 4207930"/>
              <a:gd name="connsiteX6" fmla="*/ 0 w 5475890"/>
              <a:gd name="connsiteY6" fmla="*/ 4207930 h 4207930"/>
              <a:gd name="connsiteX7" fmla="*/ 17401 w 5475890"/>
              <a:gd name="connsiteY7" fmla="*/ 0 h 4207930"/>
              <a:gd name="connsiteX0" fmla="*/ 0 w 5493291"/>
              <a:gd name="connsiteY0" fmla="*/ 0 h 4216630"/>
              <a:gd name="connsiteX1" fmla="*/ 5493291 w 5493291"/>
              <a:gd name="connsiteY1" fmla="*/ 2140319 h 4216630"/>
              <a:gd name="connsiteX2" fmla="*/ 5493291 w 5493291"/>
              <a:gd name="connsiteY2" fmla="*/ 3947363 h 4216630"/>
              <a:gd name="connsiteX3" fmla="*/ 5487968 w 5493291"/>
              <a:gd name="connsiteY3" fmla="*/ 4000166 h 4216630"/>
              <a:gd name="connsiteX4" fmla="*/ 5276697 w 5493291"/>
              <a:gd name="connsiteY4" fmla="*/ 4211437 h 4216630"/>
              <a:gd name="connsiteX5" fmla="*/ 5225184 w 5493291"/>
              <a:gd name="connsiteY5" fmla="*/ 4216630 h 4216630"/>
              <a:gd name="connsiteX6" fmla="*/ 17401 w 5493291"/>
              <a:gd name="connsiteY6" fmla="*/ 4216630 h 4216630"/>
              <a:gd name="connsiteX7" fmla="*/ 0 w 5493291"/>
              <a:gd name="connsiteY7" fmla="*/ 0 h 4216630"/>
              <a:gd name="connsiteX0" fmla="*/ 0 w 5484590"/>
              <a:gd name="connsiteY0" fmla="*/ 0 h 4216630"/>
              <a:gd name="connsiteX1" fmla="*/ 5484590 w 5484590"/>
              <a:gd name="connsiteY1" fmla="*/ 2140319 h 4216630"/>
              <a:gd name="connsiteX2" fmla="*/ 5484590 w 5484590"/>
              <a:gd name="connsiteY2" fmla="*/ 3947363 h 4216630"/>
              <a:gd name="connsiteX3" fmla="*/ 5479267 w 5484590"/>
              <a:gd name="connsiteY3" fmla="*/ 4000166 h 4216630"/>
              <a:gd name="connsiteX4" fmla="*/ 5267996 w 5484590"/>
              <a:gd name="connsiteY4" fmla="*/ 4211437 h 4216630"/>
              <a:gd name="connsiteX5" fmla="*/ 5216483 w 5484590"/>
              <a:gd name="connsiteY5" fmla="*/ 4216630 h 4216630"/>
              <a:gd name="connsiteX6" fmla="*/ 8700 w 5484590"/>
              <a:gd name="connsiteY6" fmla="*/ 4216630 h 4216630"/>
              <a:gd name="connsiteX7" fmla="*/ 0 w 5484590"/>
              <a:gd name="connsiteY7" fmla="*/ 0 h 4216630"/>
              <a:gd name="connsiteX0" fmla="*/ 17401 w 5475890"/>
              <a:gd name="connsiteY0" fmla="*/ 0 h 4207929"/>
              <a:gd name="connsiteX1" fmla="*/ 5475890 w 5475890"/>
              <a:gd name="connsiteY1" fmla="*/ 2131618 h 4207929"/>
              <a:gd name="connsiteX2" fmla="*/ 5475890 w 5475890"/>
              <a:gd name="connsiteY2" fmla="*/ 3938662 h 4207929"/>
              <a:gd name="connsiteX3" fmla="*/ 5470567 w 5475890"/>
              <a:gd name="connsiteY3" fmla="*/ 3991465 h 4207929"/>
              <a:gd name="connsiteX4" fmla="*/ 5259296 w 5475890"/>
              <a:gd name="connsiteY4" fmla="*/ 4202736 h 4207929"/>
              <a:gd name="connsiteX5" fmla="*/ 5207783 w 5475890"/>
              <a:gd name="connsiteY5" fmla="*/ 4207929 h 4207929"/>
              <a:gd name="connsiteX6" fmla="*/ 0 w 5475890"/>
              <a:gd name="connsiteY6" fmla="*/ 4207929 h 4207929"/>
              <a:gd name="connsiteX7" fmla="*/ 17401 w 5475890"/>
              <a:gd name="connsiteY7" fmla="*/ 0 h 4207929"/>
              <a:gd name="connsiteX0" fmla="*/ 0 w 5493291"/>
              <a:gd name="connsiteY0" fmla="*/ 0 h 4207929"/>
              <a:gd name="connsiteX1" fmla="*/ 5493291 w 5493291"/>
              <a:gd name="connsiteY1" fmla="*/ 2131618 h 4207929"/>
              <a:gd name="connsiteX2" fmla="*/ 5493291 w 5493291"/>
              <a:gd name="connsiteY2" fmla="*/ 3938662 h 4207929"/>
              <a:gd name="connsiteX3" fmla="*/ 5487968 w 5493291"/>
              <a:gd name="connsiteY3" fmla="*/ 3991465 h 4207929"/>
              <a:gd name="connsiteX4" fmla="*/ 5276697 w 5493291"/>
              <a:gd name="connsiteY4" fmla="*/ 4202736 h 4207929"/>
              <a:gd name="connsiteX5" fmla="*/ 5225184 w 5493291"/>
              <a:gd name="connsiteY5" fmla="*/ 4207929 h 4207929"/>
              <a:gd name="connsiteX6" fmla="*/ 17401 w 5493291"/>
              <a:gd name="connsiteY6" fmla="*/ 4207929 h 4207929"/>
              <a:gd name="connsiteX7" fmla="*/ 0 w 5493291"/>
              <a:gd name="connsiteY7" fmla="*/ 0 h 4207929"/>
              <a:gd name="connsiteX0" fmla="*/ 0 w 5475890"/>
              <a:gd name="connsiteY0" fmla="*/ 0 h 4199229"/>
              <a:gd name="connsiteX1" fmla="*/ 5475890 w 5475890"/>
              <a:gd name="connsiteY1" fmla="*/ 2122918 h 4199229"/>
              <a:gd name="connsiteX2" fmla="*/ 5475890 w 5475890"/>
              <a:gd name="connsiteY2" fmla="*/ 3929962 h 4199229"/>
              <a:gd name="connsiteX3" fmla="*/ 5470567 w 5475890"/>
              <a:gd name="connsiteY3" fmla="*/ 3982765 h 4199229"/>
              <a:gd name="connsiteX4" fmla="*/ 5259296 w 5475890"/>
              <a:gd name="connsiteY4" fmla="*/ 4194036 h 4199229"/>
              <a:gd name="connsiteX5" fmla="*/ 5207783 w 5475890"/>
              <a:gd name="connsiteY5" fmla="*/ 4199229 h 4199229"/>
              <a:gd name="connsiteX6" fmla="*/ 0 w 5475890"/>
              <a:gd name="connsiteY6" fmla="*/ 4199229 h 4199229"/>
              <a:gd name="connsiteX7" fmla="*/ 0 w 5475890"/>
              <a:gd name="connsiteY7" fmla="*/ 0 h 4199229"/>
              <a:gd name="connsiteX0" fmla="*/ 0 w 5475890"/>
              <a:gd name="connsiteY0" fmla="*/ 8700 h 4207929"/>
              <a:gd name="connsiteX1" fmla="*/ 5475890 w 5475890"/>
              <a:gd name="connsiteY1" fmla="*/ 0 h 4207929"/>
              <a:gd name="connsiteX2" fmla="*/ 5475890 w 5475890"/>
              <a:gd name="connsiteY2" fmla="*/ 3938662 h 4207929"/>
              <a:gd name="connsiteX3" fmla="*/ 5470567 w 5475890"/>
              <a:gd name="connsiteY3" fmla="*/ 3991465 h 4207929"/>
              <a:gd name="connsiteX4" fmla="*/ 5259296 w 5475890"/>
              <a:gd name="connsiteY4" fmla="*/ 4202736 h 4207929"/>
              <a:gd name="connsiteX5" fmla="*/ 5207783 w 5475890"/>
              <a:gd name="connsiteY5" fmla="*/ 4207929 h 4207929"/>
              <a:gd name="connsiteX6" fmla="*/ 0 w 5475890"/>
              <a:gd name="connsiteY6" fmla="*/ 4207929 h 4207929"/>
              <a:gd name="connsiteX7" fmla="*/ 0 w 5475890"/>
              <a:gd name="connsiteY7" fmla="*/ 8700 h 42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5890" h="4207929">
                <a:moveTo>
                  <a:pt x="0" y="8700"/>
                </a:moveTo>
                <a:lnTo>
                  <a:pt x="5475890" y="0"/>
                </a:lnTo>
                <a:lnTo>
                  <a:pt x="5475890" y="3938662"/>
                </a:lnTo>
                <a:lnTo>
                  <a:pt x="5470567" y="3991465"/>
                </a:lnTo>
                <a:cubicBezTo>
                  <a:pt x="5448867" y="4097511"/>
                  <a:pt x="5365341" y="4181036"/>
                  <a:pt x="5259296" y="4202736"/>
                </a:cubicBezTo>
                <a:lnTo>
                  <a:pt x="5207783" y="4207929"/>
                </a:lnTo>
                <a:lnTo>
                  <a:pt x="0" y="4207929"/>
                </a:lnTo>
                <a:lnTo>
                  <a:pt x="0" y="8700"/>
                </a:lnTo>
                <a:close/>
              </a:path>
            </a:pathLst>
          </a:custGeom>
          <a:solidFill>
            <a:srgbClr val="1C2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9" name="Friform 35">
            <a:extLst>
              <a:ext uri="{FF2B5EF4-FFF2-40B4-BE49-F238E27FC236}">
                <a16:creationId xmlns:a16="http://schemas.microsoft.com/office/drawing/2014/main" id="{9420BB53-15E7-CC08-289F-ECC90F44414D}"/>
              </a:ext>
            </a:extLst>
          </p:cNvPr>
          <p:cNvSpPr>
            <a:spLocks noChangeAspect="1"/>
          </p:cNvSpPr>
          <p:nvPr userDrawn="1"/>
        </p:nvSpPr>
        <p:spPr>
          <a:xfrm>
            <a:off x="663783" y="908834"/>
            <a:ext cx="5275202" cy="4768066"/>
          </a:xfrm>
          <a:custGeom>
            <a:avLst/>
            <a:gdLst>
              <a:gd name="connsiteX0" fmla="*/ 268964 w 5340876"/>
              <a:gd name="connsiteY0" fmla="*/ 0 h 2076310"/>
              <a:gd name="connsiteX1" fmla="*/ 5340876 w 5340876"/>
              <a:gd name="connsiteY1" fmla="*/ 0 h 2076310"/>
              <a:gd name="connsiteX2" fmla="*/ 5340876 w 5340876"/>
              <a:gd name="connsiteY2" fmla="*/ 2076310 h 2076310"/>
              <a:gd name="connsiteX3" fmla="*/ 0 w 5340876"/>
              <a:gd name="connsiteY3" fmla="*/ 2076310 h 2076310"/>
              <a:gd name="connsiteX4" fmla="*/ 0 w 5340876"/>
              <a:gd name="connsiteY4" fmla="*/ 250668 h 2076310"/>
              <a:gd name="connsiteX5" fmla="*/ 2976 w 5340876"/>
              <a:gd name="connsiteY5" fmla="*/ 221147 h 2076310"/>
              <a:gd name="connsiteX6" fmla="*/ 214247 w 5340876"/>
              <a:gd name="connsiteY6" fmla="*/ 9876 h 2076310"/>
              <a:gd name="connsiteX7" fmla="*/ 268964 w 5340876"/>
              <a:gd name="connsiteY7" fmla="*/ 4360 h 2076310"/>
              <a:gd name="connsiteX0" fmla="*/ 268964 w 5340876"/>
              <a:gd name="connsiteY0" fmla="*/ 0 h 4207928"/>
              <a:gd name="connsiteX1" fmla="*/ 5340876 w 5340876"/>
              <a:gd name="connsiteY1" fmla="*/ 0 h 4207928"/>
              <a:gd name="connsiteX2" fmla="*/ 5340876 w 5340876"/>
              <a:gd name="connsiteY2" fmla="*/ 2076310 h 4207928"/>
              <a:gd name="connsiteX3" fmla="*/ 0 w 5340876"/>
              <a:gd name="connsiteY3" fmla="*/ 4207928 h 4207928"/>
              <a:gd name="connsiteX4" fmla="*/ 0 w 5340876"/>
              <a:gd name="connsiteY4" fmla="*/ 250668 h 4207928"/>
              <a:gd name="connsiteX5" fmla="*/ 2976 w 5340876"/>
              <a:gd name="connsiteY5" fmla="*/ 221147 h 4207928"/>
              <a:gd name="connsiteX6" fmla="*/ 214247 w 5340876"/>
              <a:gd name="connsiteY6" fmla="*/ 9876 h 4207928"/>
              <a:gd name="connsiteX7" fmla="*/ 268964 w 5340876"/>
              <a:gd name="connsiteY7" fmla="*/ 4360 h 4207928"/>
              <a:gd name="connsiteX8" fmla="*/ 268964 w 5340876"/>
              <a:gd name="connsiteY8" fmla="*/ 0 h 4207928"/>
              <a:gd name="connsiteX0" fmla="*/ 268964 w 5340876"/>
              <a:gd name="connsiteY0" fmla="*/ 0 h 4251430"/>
              <a:gd name="connsiteX1" fmla="*/ 5340876 w 5340876"/>
              <a:gd name="connsiteY1" fmla="*/ 0 h 4251430"/>
              <a:gd name="connsiteX2" fmla="*/ 5332176 w 5340876"/>
              <a:gd name="connsiteY2" fmla="*/ 4251430 h 4251430"/>
              <a:gd name="connsiteX3" fmla="*/ 0 w 5340876"/>
              <a:gd name="connsiteY3" fmla="*/ 4207928 h 4251430"/>
              <a:gd name="connsiteX4" fmla="*/ 0 w 5340876"/>
              <a:gd name="connsiteY4" fmla="*/ 250668 h 4251430"/>
              <a:gd name="connsiteX5" fmla="*/ 2976 w 5340876"/>
              <a:gd name="connsiteY5" fmla="*/ 221147 h 4251430"/>
              <a:gd name="connsiteX6" fmla="*/ 214247 w 5340876"/>
              <a:gd name="connsiteY6" fmla="*/ 9876 h 4251430"/>
              <a:gd name="connsiteX7" fmla="*/ 268964 w 5340876"/>
              <a:gd name="connsiteY7" fmla="*/ 4360 h 4251430"/>
              <a:gd name="connsiteX8" fmla="*/ 268964 w 5340876"/>
              <a:gd name="connsiteY8" fmla="*/ 0 h 4251430"/>
              <a:gd name="connsiteX0" fmla="*/ 268964 w 5340876"/>
              <a:gd name="connsiteY0" fmla="*/ 0 h 4216628"/>
              <a:gd name="connsiteX1" fmla="*/ 5340876 w 5340876"/>
              <a:gd name="connsiteY1" fmla="*/ 0 h 4216628"/>
              <a:gd name="connsiteX2" fmla="*/ 5332176 w 5340876"/>
              <a:gd name="connsiteY2" fmla="*/ 4216628 h 4216628"/>
              <a:gd name="connsiteX3" fmla="*/ 0 w 5340876"/>
              <a:gd name="connsiteY3" fmla="*/ 4207928 h 4216628"/>
              <a:gd name="connsiteX4" fmla="*/ 0 w 5340876"/>
              <a:gd name="connsiteY4" fmla="*/ 250668 h 4216628"/>
              <a:gd name="connsiteX5" fmla="*/ 2976 w 5340876"/>
              <a:gd name="connsiteY5" fmla="*/ 221147 h 4216628"/>
              <a:gd name="connsiteX6" fmla="*/ 214247 w 5340876"/>
              <a:gd name="connsiteY6" fmla="*/ 9876 h 4216628"/>
              <a:gd name="connsiteX7" fmla="*/ 268964 w 5340876"/>
              <a:gd name="connsiteY7" fmla="*/ 4360 h 4216628"/>
              <a:gd name="connsiteX8" fmla="*/ 268964 w 5340876"/>
              <a:gd name="connsiteY8" fmla="*/ 0 h 42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0876" h="4216628">
                <a:moveTo>
                  <a:pt x="268964" y="0"/>
                </a:moveTo>
                <a:lnTo>
                  <a:pt x="5340876" y="0"/>
                </a:lnTo>
                <a:lnTo>
                  <a:pt x="5332176" y="4216628"/>
                </a:lnTo>
                <a:lnTo>
                  <a:pt x="0" y="4207928"/>
                </a:lnTo>
                <a:lnTo>
                  <a:pt x="0" y="250668"/>
                </a:lnTo>
                <a:lnTo>
                  <a:pt x="2976" y="221147"/>
                </a:lnTo>
                <a:cubicBezTo>
                  <a:pt x="24676" y="115101"/>
                  <a:pt x="108202" y="31576"/>
                  <a:pt x="214247" y="9876"/>
                </a:cubicBezTo>
                <a:lnTo>
                  <a:pt x="268964" y="4360"/>
                </a:lnTo>
                <a:lnTo>
                  <a:pt x="268964" y="0"/>
                </a:lnTo>
                <a:close/>
              </a:path>
            </a:pathLst>
          </a:custGeom>
          <a:solidFill>
            <a:srgbClr val="E4E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145A98A6-C640-200C-6808-3CE8E041A28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72575" y="1721419"/>
            <a:ext cx="4910708" cy="3440480"/>
          </a:xfr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buFontTx/>
              <a:buBlip>
                <a:blip r:embed="rId2"/>
              </a:buBlip>
              <a:defRPr sz="1800" b="0" i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Plassholder for tekst 47">
            <a:extLst>
              <a:ext uri="{FF2B5EF4-FFF2-40B4-BE49-F238E27FC236}">
                <a16:creationId xmlns:a16="http://schemas.microsoft.com/office/drawing/2014/main" id="{44CB19EA-2CB0-B509-60C6-BF01959DF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8265" y="1732130"/>
            <a:ext cx="4921160" cy="3429769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Tx/>
              <a:buBlip>
                <a:blip r:embed="rId2"/>
              </a:buBlip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0BE7315F-0289-B3BD-D710-1024372B8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217" y="1017659"/>
            <a:ext cx="5047143" cy="501721"/>
          </a:xfrm>
        </p:spPr>
        <p:txBody>
          <a:bodyPr anchor="b">
            <a:normAutofit/>
          </a:bodyPr>
          <a:lstStyle>
            <a:lvl1pPr algn="l">
              <a:lnSpc>
                <a:spcPts val="2800"/>
              </a:lnSpc>
              <a:defRPr sz="2400" b="1" i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478F849E-CE79-1707-AE72-8D623FF59D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8266" y="1041969"/>
            <a:ext cx="4921160" cy="501721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til en tittel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11BE0919-1F1C-4462-6A6B-C05297AE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479" y="6356350"/>
            <a:ext cx="578926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B55B4A-F0B0-A142-9318-E7F196E4962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3B30075F-69BA-C9A9-63EA-0315A8C094A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595655" y="6356350"/>
            <a:ext cx="92888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AB09D22-E066-4E76-A75A-A0D57B56641F}" type="datetime1">
              <a:rPr lang="nb-NO" smtClean="0"/>
              <a:t>07.08.2023</a:t>
            </a:fld>
            <a:endParaRPr lang="nb-NO" dirty="0"/>
          </a:p>
        </p:txBody>
      </p: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B2DDD092-2A31-6889-6FF8-3382A2AF6D36}"/>
              </a:ext>
            </a:extLst>
          </p:cNvPr>
          <p:cNvCxnSpPr/>
          <p:nvPr userDrawn="1"/>
        </p:nvCxnSpPr>
        <p:spPr>
          <a:xfrm>
            <a:off x="11388979" y="6490286"/>
            <a:ext cx="0" cy="909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487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på 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of Rectangle 1">
            <a:extLst>
              <a:ext uri="{FF2B5EF4-FFF2-40B4-BE49-F238E27FC236}">
                <a16:creationId xmlns:a16="http://schemas.microsoft.com/office/drawing/2014/main" id="{F6A2833C-7437-1754-07AA-60F1C41B2C55}"/>
              </a:ext>
            </a:extLst>
          </p:cNvPr>
          <p:cNvSpPr/>
          <p:nvPr userDrawn="1"/>
        </p:nvSpPr>
        <p:spPr>
          <a:xfrm>
            <a:off x="663784" y="908832"/>
            <a:ext cx="10860760" cy="4768067"/>
          </a:xfrm>
          <a:prstGeom prst="round2DiagRect">
            <a:avLst>
              <a:gd name="adj1" fmla="val 6329"/>
              <a:gd name="adj2" fmla="val 0"/>
            </a:avLst>
          </a:prstGeom>
          <a:solidFill>
            <a:srgbClr val="1C2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40563B2-D85F-B5BF-6A2A-6A8CFE78E3F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2042" y="1733900"/>
            <a:ext cx="7764243" cy="3600100"/>
          </a:xfr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buFontTx/>
              <a:buBlip>
                <a:blip r:embed="rId2"/>
              </a:buBlip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72289CDC-2429-6C98-18A4-A350F4CB9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842" y="1055760"/>
            <a:ext cx="9071555" cy="501721"/>
          </a:xfrm>
        </p:spPr>
        <p:txBody>
          <a:bodyPr anchor="b">
            <a:normAutofit/>
          </a:bodyPr>
          <a:lstStyle>
            <a:lvl1pPr algn="l">
              <a:lnSpc>
                <a:spcPts val="2800"/>
              </a:lnSpc>
              <a:defRPr sz="2400" b="1" i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E6D3A7F3-387E-DF2F-B185-EC07E6B8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479" y="6356350"/>
            <a:ext cx="578926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B55B4A-F0B0-A142-9318-E7F196E4962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D68F4E6C-8A80-C521-3475-AC6D998E79C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95655" y="6356350"/>
            <a:ext cx="92888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E45E42-4EC6-43A3-90D6-F821902CF2DE}" type="datetime1">
              <a:rPr lang="nb-NO" smtClean="0"/>
              <a:t>07.08.2023</a:t>
            </a:fld>
            <a:endParaRPr lang="nb-NO" dirty="0"/>
          </a:p>
        </p:txBody>
      </p:sp>
      <p:cxnSp>
        <p:nvCxnSpPr>
          <p:cNvPr id="16" name="Straight Connector 6">
            <a:extLst>
              <a:ext uri="{FF2B5EF4-FFF2-40B4-BE49-F238E27FC236}">
                <a16:creationId xmlns:a16="http://schemas.microsoft.com/office/drawing/2014/main" id="{A3F10E71-5D53-8932-726C-377FF7C7E401}"/>
              </a:ext>
            </a:extLst>
          </p:cNvPr>
          <p:cNvCxnSpPr/>
          <p:nvPr userDrawn="1"/>
        </p:nvCxnSpPr>
        <p:spPr>
          <a:xfrm>
            <a:off x="11388979" y="6490286"/>
            <a:ext cx="0" cy="909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1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588202B9-1473-D950-AA0A-56CA8BC1F6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2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9">
            <a:extLst>
              <a:ext uri="{FF2B5EF4-FFF2-40B4-BE49-F238E27FC236}">
                <a16:creationId xmlns:a16="http://schemas.microsoft.com/office/drawing/2014/main" id="{82AA44E7-E5C9-4C66-50A7-30AC4B43E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-4627" t="37569" r="43520" b="15949"/>
          <a:stretch/>
        </p:blipFill>
        <p:spPr>
          <a:xfrm>
            <a:off x="8334368" y="4065104"/>
            <a:ext cx="3857632" cy="2792897"/>
          </a:xfrm>
          <a:prstGeom prst="rect">
            <a:avLst/>
          </a:prstGeom>
        </p:spPr>
      </p:pic>
      <p:pic>
        <p:nvPicPr>
          <p:cNvPr id="10" name="Picture 5" descr="Logo&#10;&#10;Description automatically generated">
            <a:extLst>
              <a:ext uri="{FF2B5EF4-FFF2-40B4-BE49-F238E27FC236}">
                <a16:creationId xmlns:a16="http://schemas.microsoft.com/office/drawing/2014/main" id="{7D6D1450-4ECC-2528-89E9-14DBC7AFB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871" y="1981200"/>
            <a:ext cx="3808257" cy="2411896"/>
          </a:xfrm>
          <a:prstGeom prst="rect">
            <a:avLst/>
          </a:prstGeom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92BA2D4D-5D89-123E-9E5A-A89EE575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44401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E5D0BDBB-44B8-4D22-8E48-D7762E315CA0}" type="datetime1">
              <a:rPr lang="nb-NO" smtClean="0"/>
              <a:t>07.08.2023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F26C8DAB-7E97-22E5-0067-355CDC77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44401"/>
            <a:ext cx="41148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116C8D51-1E79-2407-A356-5D8C3CB3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-144401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E6C26D5E-8ED3-4D6F-BE17-E30ACBEA9C9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79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iform 36">
            <a:extLst>
              <a:ext uri="{FF2B5EF4-FFF2-40B4-BE49-F238E27FC236}">
                <a16:creationId xmlns:a16="http://schemas.microsoft.com/office/drawing/2014/main" id="{EC5422F7-9C2F-77BC-0E00-D1BFD1C6D11C}"/>
              </a:ext>
            </a:extLst>
          </p:cNvPr>
          <p:cNvSpPr>
            <a:spLocks noChangeAspect="1"/>
          </p:cNvSpPr>
          <p:nvPr userDrawn="1"/>
        </p:nvSpPr>
        <p:spPr>
          <a:xfrm>
            <a:off x="6107637" y="3615151"/>
            <a:ext cx="5148531" cy="2174492"/>
          </a:xfrm>
          <a:custGeom>
            <a:avLst/>
            <a:gdLst>
              <a:gd name="connsiteX0" fmla="*/ 0 w 5475890"/>
              <a:gd name="connsiteY0" fmla="*/ 0 h 2076311"/>
              <a:gd name="connsiteX1" fmla="*/ 5475890 w 5475890"/>
              <a:gd name="connsiteY1" fmla="*/ 0 h 2076311"/>
              <a:gd name="connsiteX2" fmla="*/ 5475890 w 5475890"/>
              <a:gd name="connsiteY2" fmla="*/ 1807044 h 2076311"/>
              <a:gd name="connsiteX3" fmla="*/ 5470567 w 5475890"/>
              <a:gd name="connsiteY3" fmla="*/ 1859847 h 2076311"/>
              <a:gd name="connsiteX4" fmla="*/ 5259296 w 5475890"/>
              <a:gd name="connsiteY4" fmla="*/ 2071118 h 2076311"/>
              <a:gd name="connsiteX5" fmla="*/ 5207783 w 5475890"/>
              <a:gd name="connsiteY5" fmla="*/ 2076311 h 2076311"/>
              <a:gd name="connsiteX6" fmla="*/ 0 w 5475890"/>
              <a:gd name="connsiteY6" fmla="*/ 2076311 h 207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5890" h="2076311">
                <a:moveTo>
                  <a:pt x="0" y="0"/>
                </a:moveTo>
                <a:lnTo>
                  <a:pt x="5475890" y="0"/>
                </a:lnTo>
                <a:lnTo>
                  <a:pt x="5475890" y="1807044"/>
                </a:lnTo>
                <a:lnTo>
                  <a:pt x="5470567" y="1859847"/>
                </a:lnTo>
                <a:cubicBezTo>
                  <a:pt x="5448867" y="1965893"/>
                  <a:pt x="5365341" y="2049418"/>
                  <a:pt x="5259296" y="2071118"/>
                </a:cubicBezTo>
                <a:lnTo>
                  <a:pt x="5207783" y="2076311"/>
                </a:lnTo>
                <a:lnTo>
                  <a:pt x="0" y="2076311"/>
                </a:lnTo>
                <a:close/>
              </a:path>
            </a:pathLst>
          </a:custGeom>
          <a:solidFill>
            <a:srgbClr val="1C2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36" name="Friform 35">
            <a:extLst>
              <a:ext uri="{FF2B5EF4-FFF2-40B4-BE49-F238E27FC236}">
                <a16:creationId xmlns:a16="http://schemas.microsoft.com/office/drawing/2014/main" id="{364DF8F6-4C3D-EFA8-B3A9-2EB1AE4D0B68}"/>
              </a:ext>
            </a:extLst>
          </p:cNvPr>
          <p:cNvSpPr>
            <a:spLocks noChangeAspect="1"/>
          </p:cNvSpPr>
          <p:nvPr userDrawn="1"/>
        </p:nvSpPr>
        <p:spPr>
          <a:xfrm>
            <a:off x="937355" y="1358524"/>
            <a:ext cx="5021587" cy="2174495"/>
          </a:xfrm>
          <a:custGeom>
            <a:avLst/>
            <a:gdLst>
              <a:gd name="connsiteX0" fmla="*/ 268964 w 5340876"/>
              <a:gd name="connsiteY0" fmla="*/ 0 h 2076310"/>
              <a:gd name="connsiteX1" fmla="*/ 5340876 w 5340876"/>
              <a:gd name="connsiteY1" fmla="*/ 0 h 2076310"/>
              <a:gd name="connsiteX2" fmla="*/ 5340876 w 5340876"/>
              <a:gd name="connsiteY2" fmla="*/ 2076310 h 2076310"/>
              <a:gd name="connsiteX3" fmla="*/ 0 w 5340876"/>
              <a:gd name="connsiteY3" fmla="*/ 2076310 h 2076310"/>
              <a:gd name="connsiteX4" fmla="*/ 0 w 5340876"/>
              <a:gd name="connsiteY4" fmla="*/ 250668 h 2076310"/>
              <a:gd name="connsiteX5" fmla="*/ 2976 w 5340876"/>
              <a:gd name="connsiteY5" fmla="*/ 221147 h 2076310"/>
              <a:gd name="connsiteX6" fmla="*/ 214247 w 5340876"/>
              <a:gd name="connsiteY6" fmla="*/ 9876 h 2076310"/>
              <a:gd name="connsiteX7" fmla="*/ 268964 w 5340876"/>
              <a:gd name="connsiteY7" fmla="*/ 4360 h 207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0876" h="2076310">
                <a:moveTo>
                  <a:pt x="268964" y="0"/>
                </a:moveTo>
                <a:lnTo>
                  <a:pt x="5340876" y="0"/>
                </a:lnTo>
                <a:lnTo>
                  <a:pt x="5340876" y="2076310"/>
                </a:lnTo>
                <a:lnTo>
                  <a:pt x="0" y="2076310"/>
                </a:lnTo>
                <a:lnTo>
                  <a:pt x="0" y="250668"/>
                </a:lnTo>
                <a:lnTo>
                  <a:pt x="2976" y="221147"/>
                </a:lnTo>
                <a:cubicBezTo>
                  <a:pt x="24676" y="115101"/>
                  <a:pt x="108202" y="31576"/>
                  <a:pt x="214247" y="9876"/>
                </a:cubicBezTo>
                <a:lnTo>
                  <a:pt x="268964" y="4360"/>
                </a:lnTo>
                <a:close/>
              </a:path>
            </a:pathLst>
          </a:custGeom>
          <a:solidFill>
            <a:srgbClr val="E4E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5AAF1FF-7E4D-5981-9FAF-510E013E9F81}"/>
              </a:ext>
            </a:extLst>
          </p:cNvPr>
          <p:cNvSpPr>
            <a:spLocks noChangeAspect="1"/>
          </p:cNvSpPr>
          <p:nvPr userDrawn="1"/>
        </p:nvSpPr>
        <p:spPr>
          <a:xfrm>
            <a:off x="945792" y="3615148"/>
            <a:ext cx="5021592" cy="2174495"/>
          </a:xfrm>
          <a:prstGeom prst="rect">
            <a:avLst/>
          </a:prstGeom>
          <a:solidFill>
            <a:srgbClr val="FFD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E73E436-5317-42F9-553A-C532A0F445CE}"/>
              </a:ext>
            </a:extLst>
          </p:cNvPr>
          <p:cNvSpPr>
            <a:spLocks noChangeAspect="1"/>
          </p:cNvSpPr>
          <p:nvPr userDrawn="1"/>
        </p:nvSpPr>
        <p:spPr>
          <a:xfrm>
            <a:off x="6107637" y="1358524"/>
            <a:ext cx="5148531" cy="2174495"/>
          </a:xfrm>
          <a:prstGeom prst="rect">
            <a:avLst/>
          </a:prstGeom>
          <a:solidFill>
            <a:srgbClr val="CD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Undertittel 2">
            <a:extLst>
              <a:ext uri="{FF2B5EF4-FFF2-40B4-BE49-F238E27FC236}">
                <a16:creationId xmlns:a16="http://schemas.microsoft.com/office/drawing/2014/main" id="{FD16FA21-882B-3171-B604-63208EA15A6F}"/>
              </a:ext>
            </a:extLst>
          </p:cNvPr>
          <p:cNvSpPr>
            <a:spLocks noGrp="1"/>
          </p:cNvSpPr>
          <p:nvPr userDrawn="1">
            <p:ph type="subTitle" idx="13" hasCustomPrompt="1"/>
          </p:nvPr>
        </p:nvSpPr>
        <p:spPr>
          <a:xfrm>
            <a:off x="1202635" y="1567940"/>
            <a:ext cx="4610337" cy="1245818"/>
          </a:xfr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buFontTx/>
              <a:buBlip>
                <a:blip r:embed="rId2"/>
              </a:buBlip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3" name="Plassholder for tekst 42">
            <a:extLst>
              <a:ext uri="{FF2B5EF4-FFF2-40B4-BE49-F238E27FC236}">
                <a16:creationId xmlns:a16="http://schemas.microsoft.com/office/drawing/2014/main" id="{21BC5F32-F006-7D77-CD26-AB5CAF1D2D5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38887" y="1567940"/>
            <a:ext cx="4395373" cy="1245818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Tx/>
              <a:buBlip>
                <a:blip r:embed="rId2"/>
              </a:buBlip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9144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3716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8288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nb-NO" dirty="0"/>
              <a:t>Klikk for å redigere </a:t>
            </a:r>
            <a:br>
              <a:rPr lang="nb-NO" dirty="0"/>
            </a:br>
            <a:r>
              <a:rPr lang="nb-NO" dirty="0"/>
              <a:t>tekststiler i malen</a:t>
            </a:r>
          </a:p>
        </p:txBody>
      </p:sp>
      <p:sp>
        <p:nvSpPr>
          <p:cNvPr id="46" name="Plassholder for tekst 45">
            <a:extLst>
              <a:ext uri="{FF2B5EF4-FFF2-40B4-BE49-F238E27FC236}">
                <a16:creationId xmlns:a16="http://schemas.microsoft.com/office/drawing/2014/main" id="{61CCE8F5-17BB-25B1-37B1-83913299529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202635" y="3973689"/>
            <a:ext cx="4610337" cy="1235107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Tx/>
              <a:buBlip>
                <a:blip r:embed="rId2"/>
              </a:buBlip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9144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3716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1828800" indent="0">
              <a:buFontTx/>
              <a:buNone/>
              <a:defRPr sz="1400" b="0" i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</a:lstStyle>
          <a:p>
            <a:pPr lvl="0"/>
            <a:r>
              <a:rPr lang="nb-NO" dirty="0"/>
              <a:t>Klikk for å redigere </a:t>
            </a:r>
            <a:br>
              <a:rPr lang="nb-NO" dirty="0"/>
            </a:br>
            <a:r>
              <a:rPr lang="nb-NO" dirty="0"/>
              <a:t>tekststiler i malen</a:t>
            </a:r>
          </a:p>
        </p:txBody>
      </p:sp>
      <p:sp>
        <p:nvSpPr>
          <p:cNvPr id="48" name="Plassholder for tekst 47">
            <a:extLst>
              <a:ext uri="{FF2B5EF4-FFF2-40B4-BE49-F238E27FC236}">
                <a16:creationId xmlns:a16="http://schemas.microsoft.com/office/drawing/2014/main" id="{E90AC207-416E-392F-793B-036381F8D34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8888" y="3973690"/>
            <a:ext cx="4395373" cy="1235106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Tx/>
              <a:buBlip>
                <a:blip r:embed="rId2"/>
              </a:buBlip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4" name="Bilde 12">
            <a:extLst>
              <a:ext uri="{FF2B5EF4-FFF2-40B4-BE49-F238E27FC236}">
                <a16:creationId xmlns:a16="http://schemas.microsoft.com/office/drawing/2014/main" id="{A0758A00-5B47-A0BA-743F-00078F2A3B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4" y="6490286"/>
            <a:ext cx="208791" cy="90902"/>
          </a:xfrm>
          <a:prstGeom prst="rect">
            <a:avLst/>
          </a:prstGeom>
        </p:spPr>
      </p:pic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CDCB2630-49B9-AE5D-BE29-6B1D7AC47C7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167479" y="6356350"/>
            <a:ext cx="578926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B55B4A-F0B0-A142-9318-E7F196E4962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73B6DA0B-2697-EDCE-EDD4-52F263AA9245}"/>
              </a:ext>
            </a:extLst>
          </p:cNvPr>
          <p:cNvSpPr>
            <a:spLocks noGrp="1"/>
          </p:cNvSpPr>
          <p:nvPr userDrawn="1">
            <p:ph type="dt" sz="half" idx="17"/>
          </p:nvPr>
        </p:nvSpPr>
        <p:spPr>
          <a:xfrm>
            <a:off x="10595655" y="6356350"/>
            <a:ext cx="92888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45E4CB7-15FE-1347-95B0-DA864A87168C}" type="datetime1">
              <a:rPr lang="nb-NO" smtClean="0"/>
              <a:pPr/>
              <a:t>07.08.2023</a:t>
            </a:fld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EB53F-8FFD-3974-CABB-4C12E7CC2FEE}"/>
              </a:ext>
            </a:extLst>
          </p:cNvPr>
          <p:cNvSpPr txBox="1"/>
          <p:nvPr userDrawn="1"/>
        </p:nvSpPr>
        <p:spPr>
          <a:xfrm>
            <a:off x="945792" y="6417096"/>
            <a:ext cx="408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Forbundet for Ledelse og Teknikk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6AFAAC-FC20-D73C-A0BD-56F1C1EFFE66}"/>
              </a:ext>
            </a:extLst>
          </p:cNvPr>
          <p:cNvCxnSpPr/>
          <p:nvPr userDrawn="1"/>
        </p:nvCxnSpPr>
        <p:spPr>
          <a:xfrm>
            <a:off x="955675" y="6490286"/>
            <a:ext cx="0" cy="909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FFBD99-BE3E-815A-1EAE-0B8BDB420DBB}"/>
              </a:ext>
            </a:extLst>
          </p:cNvPr>
          <p:cNvCxnSpPr/>
          <p:nvPr userDrawn="1"/>
        </p:nvCxnSpPr>
        <p:spPr>
          <a:xfrm>
            <a:off x="11388979" y="6490286"/>
            <a:ext cx="0" cy="909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3">
            <a:extLst>
              <a:ext uri="{FF2B5EF4-FFF2-40B4-BE49-F238E27FC236}">
                <a16:creationId xmlns:a16="http://schemas.microsoft.com/office/drawing/2014/main" id="{DA403BB6-3EE4-9B6F-27B8-5E95EE8A8C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257090"/>
          </a:xfrm>
          <a:solidFill>
            <a:srgbClr val="1C2947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B0968957-911D-8653-7424-772D04021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1000"/>
          </a:blip>
          <a:srcRect l="1" t="36558" r="42746" b="21188"/>
          <a:stretch/>
        </p:blipFill>
        <p:spPr>
          <a:xfrm>
            <a:off x="9764552" y="5152860"/>
            <a:ext cx="2427448" cy="1705141"/>
          </a:xfrm>
          <a:prstGeom prst="rect">
            <a:avLst/>
          </a:prstGeom>
        </p:spPr>
      </p:pic>
      <p:pic>
        <p:nvPicPr>
          <p:cNvPr id="8" name="Bilde 5">
            <a:extLst>
              <a:ext uri="{FF2B5EF4-FFF2-40B4-BE49-F238E27FC236}">
                <a16:creationId xmlns:a16="http://schemas.microsoft.com/office/drawing/2014/main" id="{E9E81D47-6F5F-2EC4-18F4-214B80C963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815" y="5531132"/>
            <a:ext cx="978369" cy="42595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2C9D0332-0271-1318-C6ED-940037679A42}"/>
              </a:ext>
            </a:extLst>
          </p:cNvPr>
          <p:cNvSpPr txBox="1"/>
          <p:nvPr userDrawn="1"/>
        </p:nvSpPr>
        <p:spPr>
          <a:xfrm>
            <a:off x="0" y="604646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 i="0" spc="100" dirty="0">
                <a:latin typeface="Calibri" panose="020F0502020204030204" pitchFamily="34" charset="0"/>
                <a:cs typeface="Calibri" panose="020F0502020204030204" pitchFamily="34" charset="0"/>
              </a:rPr>
              <a:t>Sammen for et trygt og utviklende arbeidsliv</a:t>
            </a:r>
            <a:endParaRPr lang="nb-NO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51265E7-78CA-A2E9-5DFB-29CCFC1E690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606815" y="6446032"/>
            <a:ext cx="928889" cy="365125"/>
          </a:xfrm>
        </p:spPr>
        <p:txBody>
          <a:bodyPr/>
          <a:lstStyle>
            <a:lvl1pPr algn="ctr">
              <a:defRPr sz="1000">
                <a:solidFill>
                  <a:srgbClr val="1C294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AD80A3-D63B-4574-9A93-A940ED8EE4EF}" type="datetime1">
              <a:rPr lang="nb-NO" smtClean="0"/>
              <a:t>07.08.2023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DCFCC9EF-63EA-55F4-6758-E57A36E0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72190"/>
            <a:ext cx="41148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F8070D68-CCB8-F2AE-8782-A366253E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0" y="-72190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E6C26D5E-8ED3-4D6F-BE17-E30ACBEA9C9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64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E6A83291-5659-DDAC-6815-E60567825B4A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CDD2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A99A84CE-05DA-038B-4EE1-D0C0FAB3EE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6550" y="2521226"/>
            <a:ext cx="8978900" cy="778785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5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spc="0" baseline="0">
                <a:solidFill>
                  <a:srgbClr val="1C294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spc="100" dirty="0"/>
              <a:t>Foredragstittel</a:t>
            </a:r>
            <a:endParaRPr lang="nb-NO" dirty="0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A3843413-A85E-F6B3-A6CE-5D375B8F07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1000"/>
          </a:blip>
          <a:srcRect t="47715" r="43519" b="-19143"/>
          <a:stretch/>
        </p:blipFill>
        <p:spPr>
          <a:xfrm>
            <a:off x="8211312" y="0"/>
            <a:ext cx="3980685" cy="4791456"/>
          </a:xfrm>
          <a:prstGeom prst="rect">
            <a:avLst/>
          </a:prstGeom>
        </p:spPr>
      </p:pic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26E80257-DEFA-994B-5BED-0F6543845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6550" y="3428998"/>
            <a:ext cx="8978900" cy="158273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spc="0" baseline="0"/>
            </a:lvl1pPr>
            <a:lvl2pPr marL="457200" indent="0" algn="ctr">
              <a:buFontTx/>
              <a:buNone/>
              <a:defRPr sz="1600"/>
            </a:lvl2pPr>
            <a:lvl3pPr marL="914400" indent="0" algn="ctr">
              <a:buFontTx/>
              <a:buNone/>
              <a:defRPr sz="1600"/>
            </a:lvl3pPr>
            <a:lvl4pPr marL="1371600" indent="0" algn="ctr">
              <a:buFontTx/>
              <a:buNone/>
              <a:defRPr sz="1600"/>
            </a:lvl4pPr>
            <a:lvl5pPr marL="1828800" indent="0" algn="ctr">
              <a:buFontTx/>
              <a:buNone/>
              <a:defRPr sz="1600"/>
            </a:lvl5pPr>
          </a:lstStyle>
          <a:p>
            <a:pPr lvl="0"/>
            <a:r>
              <a:rPr lang="nb-NO" spc="100" dirty="0"/>
              <a:t>Navn Foredragsholder</a:t>
            </a:r>
            <a:endParaRPr lang="nb-NO" dirty="0"/>
          </a:p>
        </p:txBody>
      </p:sp>
      <p:pic>
        <p:nvPicPr>
          <p:cNvPr id="23" name="Bilde 5">
            <a:extLst>
              <a:ext uri="{FF2B5EF4-FFF2-40B4-BE49-F238E27FC236}">
                <a16:creationId xmlns:a16="http://schemas.microsoft.com/office/drawing/2014/main" id="{ACE53081-753C-1893-9BB8-F995758FF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815" y="5626500"/>
            <a:ext cx="978369" cy="425957"/>
          </a:xfrm>
          <a:prstGeom prst="rect">
            <a:avLst/>
          </a:prstGeom>
        </p:spPr>
      </p:pic>
      <p:sp>
        <p:nvSpPr>
          <p:cNvPr id="24" name="Date Placeholder 6">
            <a:extLst>
              <a:ext uri="{FF2B5EF4-FFF2-40B4-BE49-F238E27FC236}">
                <a16:creationId xmlns:a16="http://schemas.microsoft.com/office/drawing/2014/main" id="{95F2156D-2133-0D34-DD66-DD6D6AC2DCA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606815" y="6446032"/>
            <a:ext cx="928889" cy="365125"/>
          </a:xfrm>
        </p:spPr>
        <p:txBody>
          <a:bodyPr/>
          <a:lstStyle>
            <a:lvl1pPr algn="ctr">
              <a:defRPr sz="1000">
                <a:solidFill>
                  <a:srgbClr val="1C294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131B1C6-4543-401F-B11B-85B281FED4C1}" type="datetime1">
              <a:rPr lang="nb-NO" smtClean="0"/>
              <a:t>07.08.2023</a:t>
            </a:fld>
            <a:endParaRPr lang="nb-NO" dirty="0"/>
          </a:p>
        </p:txBody>
      </p:sp>
      <p:sp>
        <p:nvSpPr>
          <p:cNvPr id="25" name="Plassholder for bunntekst 4">
            <a:extLst>
              <a:ext uri="{FF2B5EF4-FFF2-40B4-BE49-F238E27FC236}">
                <a16:creationId xmlns:a16="http://schemas.microsoft.com/office/drawing/2014/main" id="{C2346CA2-D67A-73FA-B0F4-6FC4AABC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72190"/>
            <a:ext cx="41148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A103595D-E5CF-102B-9B34-4377666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0" y="-72190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E6C26D5E-8ED3-4D6F-BE17-E30ACBEA9C9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35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732A4414-79B6-218B-C7E4-BEA72249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479" y="6356350"/>
            <a:ext cx="578926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B55B4A-F0B0-A142-9318-E7F196E4962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BF337C1-2236-34C4-8AF8-5BC1B1823BB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95655" y="6356350"/>
            <a:ext cx="92888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EB7C048-BD8D-41A8-9CB7-DE59C8CDDB79}" type="datetime1">
              <a:rPr lang="nb-NO" smtClean="0"/>
              <a:t>07.08.2023</a:t>
            </a:fld>
            <a:endParaRPr lang="nb-NO" dirty="0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F69886E9-B615-BF19-DC17-A52A0F8C5ECA}"/>
              </a:ext>
            </a:extLst>
          </p:cNvPr>
          <p:cNvCxnSpPr/>
          <p:nvPr userDrawn="1"/>
        </p:nvCxnSpPr>
        <p:spPr>
          <a:xfrm>
            <a:off x="11388979" y="6490286"/>
            <a:ext cx="0" cy="909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tel 1">
            <a:extLst>
              <a:ext uri="{FF2B5EF4-FFF2-40B4-BE49-F238E27FC236}">
                <a16:creationId xmlns:a16="http://schemas.microsoft.com/office/drawing/2014/main" id="{70EBEC39-6451-E1A4-0553-DB3770F2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71" y="513253"/>
            <a:ext cx="9144000" cy="1202698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rgbClr val="1C294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AC1820F-0489-04EA-89BF-5F80D6C4F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37" y="2164626"/>
            <a:ext cx="11204767" cy="35861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577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732A4414-79B6-218B-C7E4-BEA72249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479" y="6356350"/>
            <a:ext cx="578926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B55B4A-F0B0-A142-9318-E7F196E4962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BF337C1-2236-34C4-8AF8-5BC1B1823BB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95655" y="6356350"/>
            <a:ext cx="92888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DFFD523-CDE5-4599-9FCC-9ECEBEC6B617}" type="datetime1">
              <a:rPr lang="nb-NO" smtClean="0"/>
              <a:t>07.08.2023</a:t>
            </a:fld>
            <a:endParaRPr lang="nb-NO" dirty="0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F69886E9-B615-BF19-DC17-A52A0F8C5ECA}"/>
              </a:ext>
            </a:extLst>
          </p:cNvPr>
          <p:cNvCxnSpPr/>
          <p:nvPr userDrawn="1"/>
        </p:nvCxnSpPr>
        <p:spPr>
          <a:xfrm>
            <a:off x="11388979" y="6490286"/>
            <a:ext cx="0" cy="909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tel 1">
            <a:extLst>
              <a:ext uri="{FF2B5EF4-FFF2-40B4-BE49-F238E27FC236}">
                <a16:creationId xmlns:a16="http://schemas.microsoft.com/office/drawing/2014/main" id="{70EBEC39-6451-E1A4-0553-DB3770F2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71" y="513253"/>
            <a:ext cx="9144000" cy="1202698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rgbClr val="1C294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Plassholder for tekst 14">
            <a:extLst>
              <a:ext uri="{FF2B5EF4-FFF2-40B4-BE49-F238E27FC236}">
                <a16:creationId xmlns:a16="http://schemas.microsoft.com/office/drawing/2014/main" id="{20CD8520-872D-E32A-5D2A-6255B9BBE7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638" y="2148251"/>
            <a:ext cx="11198225" cy="3586163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1691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58A9E71-DED5-1508-FCB7-913B9CB7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479" y="6356350"/>
            <a:ext cx="578926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B55B4A-F0B0-A142-9318-E7F196E4962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13EC4258-7866-9966-EB6E-B3EA52E51D9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95655" y="6356350"/>
            <a:ext cx="92888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204BAAA-886C-41DB-8E81-0FB7D730AA74}" type="datetime1">
              <a:rPr lang="nb-NO" smtClean="0"/>
              <a:t>07.08.2023</a:t>
            </a:fld>
            <a:endParaRPr lang="nb-NO" dirty="0"/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E2C33803-8CEE-3739-88E6-24468DE30844}"/>
              </a:ext>
            </a:extLst>
          </p:cNvPr>
          <p:cNvCxnSpPr/>
          <p:nvPr userDrawn="1"/>
        </p:nvCxnSpPr>
        <p:spPr>
          <a:xfrm>
            <a:off x="11388979" y="6490286"/>
            <a:ext cx="0" cy="909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D694F8A-3054-5433-E467-D529C31F8957}"/>
              </a:ext>
            </a:extLst>
          </p:cNvPr>
          <p:cNvSpPr txBox="1"/>
          <p:nvPr userDrawn="1"/>
        </p:nvSpPr>
        <p:spPr>
          <a:xfrm>
            <a:off x="541871" y="513252"/>
            <a:ext cx="9144000" cy="1202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i="0" spc="100">
                <a:solidFill>
                  <a:srgbClr val="1C294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AGENDA</a:t>
            </a:r>
          </a:p>
        </p:txBody>
      </p:sp>
      <p:sp>
        <p:nvSpPr>
          <p:cNvPr id="13" name="Plassholder for tekst 14">
            <a:extLst>
              <a:ext uri="{FF2B5EF4-FFF2-40B4-BE49-F238E27FC236}">
                <a16:creationId xmlns:a16="http://schemas.microsoft.com/office/drawing/2014/main" id="{02280535-A7D7-4353-4363-D61410CACB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638" y="2148251"/>
            <a:ext cx="7373637" cy="3586163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565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DC0F1E-4E19-4F5F-B10C-2EB286C50E05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CDD2E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C29857-E622-0DFA-ABEF-7A401E8B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44401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3706BB06-A732-479C-90AB-65C154AE0000}" type="datetime1">
              <a:rPr lang="nb-NO" smtClean="0"/>
              <a:t>07.08.2023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853A37-3EED-F4A9-6A2D-A4464155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44401"/>
            <a:ext cx="41148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3406EE-6A9D-6346-3CFF-B5E3C23E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-144401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E6C26D5E-8ED3-4D6F-BE17-E30ACBEA9C9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5012CD1-1C87-F3E2-E848-F23856E892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547" y="3523866"/>
            <a:ext cx="822854" cy="822854"/>
          </a:xfrm>
          <a:prstGeom prst="rect">
            <a:avLst/>
          </a:prstGeom>
        </p:spPr>
      </p:pic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EBF20E95-1D70-C633-BB78-B3B4A20C4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5475" y="2141119"/>
            <a:ext cx="8401050" cy="1253737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000" b="1" i="0">
                <a:solidFill>
                  <a:srgbClr val="1C294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FontTx/>
              <a:buNone/>
              <a:defRPr sz="2400">
                <a:latin typeface="Alfa Slab One" pitchFamily="2" charset="77"/>
              </a:defRPr>
            </a:lvl2pPr>
            <a:lvl3pPr marL="914400" indent="0" algn="ctr">
              <a:buFontTx/>
              <a:buNone/>
              <a:defRPr sz="2400">
                <a:latin typeface="Alfa Slab One" pitchFamily="2" charset="77"/>
              </a:defRPr>
            </a:lvl3pPr>
            <a:lvl4pPr marL="1371600" indent="0" algn="ctr">
              <a:buFontTx/>
              <a:buNone/>
              <a:defRPr sz="2400">
                <a:latin typeface="Alfa Slab One" pitchFamily="2" charset="77"/>
              </a:defRPr>
            </a:lvl4pPr>
            <a:lvl5pPr marL="1828800" indent="0" algn="ctr">
              <a:buFontTx/>
              <a:buNone/>
              <a:defRPr sz="2400">
                <a:latin typeface="Alfa Slab One" pitchFamily="2" charset="77"/>
              </a:defRPr>
            </a:lvl5pPr>
          </a:lstStyle>
          <a:p>
            <a:pPr lvl="0"/>
            <a:r>
              <a:rPr lang="nb-NO" dirty="0"/>
              <a:t>Pauseslide tekst inn her</a:t>
            </a:r>
          </a:p>
        </p:txBody>
      </p:sp>
    </p:spTree>
    <p:extLst>
      <p:ext uri="{BB962C8B-B14F-4D97-AF65-F5344CB8AC3E}">
        <p14:creationId xmlns:p14="http://schemas.microsoft.com/office/powerpoint/2010/main" val="205648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92BD13C-C36B-3B08-5889-F426BD892711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1C2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5012CD1-1C87-F3E2-E848-F23856E892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547" y="3523866"/>
            <a:ext cx="822854" cy="822854"/>
          </a:xfrm>
          <a:prstGeom prst="rect">
            <a:avLst/>
          </a:prstGeom>
        </p:spPr>
      </p:pic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EBF20E95-1D70-C633-BB78-B3B4A20C4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5475" y="2141119"/>
            <a:ext cx="8401050" cy="1253737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FontTx/>
              <a:buNone/>
              <a:defRPr sz="2400">
                <a:latin typeface="Alfa Slab One" pitchFamily="2" charset="77"/>
              </a:defRPr>
            </a:lvl2pPr>
            <a:lvl3pPr marL="914400" indent="0" algn="ctr">
              <a:buFontTx/>
              <a:buNone/>
              <a:defRPr sz="2400">
                <a:latin typeface="Alfa Slab One" pitchFamily="2" charset="77"/>
              </a:defRPr>
            </a:lvl3pPr>
            <a:lvl4pPr marL="1371600" indent="0" algn="ctr">
              <a:buFontTx/>
              <a:buNone/>
              <a:defRPr sz="2400">
                <a:latin typeface="Alfa Slab One" pitchFamily="2" charset="77"/>
              </a:defRPr>
            </a:lvl4pPr>
            <a:lvl5pPr marL="1828800" indent="0" algn="ctr">
              <a:buFontTx/>
              <a:buNone/>
              <a:defRPr sz="2400">
                <a:latin typeface="Alfa Slab One" pitchFamily="2" charset="77"/>
              </a:defRPr>
            </a:lvl5pPr>
          </a:lstStyle>
          <a:p>
            <a:pPr lvl="0"/>
            <a:r>
              <a:rPr lang="nb-NO" dirty="0"/>
              <a:t>Pauseslide tekst inn her</a:t>
            </a:r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0BD0E90E-5008-FEE4-7BF2-E5633720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44401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4BB5A717-E987-4AD9-84CD-0625FB3BDF79}" type="datetime1">
              <a:rPr lang="nb-NO" smtClean="0"/>
              <a:t>07.08.2023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0685337E-2DD6-5BE4-18D4-2C355736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44401"/>
            <a:ext cx="41148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614E0018-5C94-87A3-E2B4-7EC93483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-144401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E6C26D5E-8ED3-4D6F-BE17-E30ACBEA9C9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13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tel 2">
            <a:extLst>
              <a:ext uri="{FF2B5EF4-FFF2-40B4-BE49-F238E27FC236}">
                <a16:creationId xmlns:a16="http://schemas.microsoft.com/office/drawing/2014/main" id="{56CF7BEE-D159-DB5B-29D7-99149F5A131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1637" y="1898374"/>
            <a:ext cx="5342327" cy="3778031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7" name="Plassholder for bilde 40">
            <a:extLst>
              <a:ext uri="{FF2B5EF4-FFF2-40B4-BE49-F238E27FC236}">
                <a16:creationId xmlns:a16="http://schemas.microsoft.com/office/drawing/2014/main" id="{1B78BC29-C999-CA0A-35E9-42E42279CA7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21480" y="908833"/>
            <a:ext cx="5475890" cy="4767572"/>
          </a:xfrm>
          <a:custGeom>
            <a:avLst/>
            <a:gdLst>
              <a:gd name="connsiteX0" fmla="*/ 254230 w 5475890"/>
              <a:gd name="connsiteY0" fmla="*/ 0 h 3783725"/>
              <a:gd name="connsiteX1" fmla="*/ 5475890 w 5475890"/>
              <a:gd name="connsiteY1" fmla="*/ 0 h 3783725"/>
              <a:gd name="connsiteX2" fmla="*/ 5475890 w 5475890"/>
              <a:gd name="connsiteY2" fmla="*/ 3512741 h 3783725"/>
              <a:gd name="connsiteX3" fmla="*/ 5472834 w 5475890"/>
              <a:gd name="connsiteY3" fmla="*/ 3512741 h 3783725"/>
              <a:gd name="connsiteX4" fmla="*/ 5254690 w 5475890"/>
              <a:gd name="connsiteY4" fmla="*/ 3780396 h 3783725"/>
              <a:gd name="connsiteX5" fmla="*/ 5221661 w 5475890"/>
              <a:gd name="connsiteY5" fmla="*/ 3783725 h 3783725"/>
              <a:gd name="connsiteX6" fmla="*/ 0 w 5475890"/>
              <a:gd name="connsiteY6" fmla="*/ 3783725 h 3783725"/>
              <a:gd name="connsiteX7" fmla="*/ 0 w 5475890"/>
              <a:gd name="connsiteY7" fmla="*/ 270984 h 3783725"/>
              <a:gd name="connsiteX8" fmla="*/ 3056 w 5475890"/>
              <a:gd name="connsiteY8" fmla="*/ 270984 h 3783725"/>
              <a:gd name="connsiteX9" fmla="*/ 221201 w 5475890"/>
              <a:gd name="connsiteY9" fmla="*/ 3330 h 37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5890" h="3783725">
                <a:moveTo>
                  <a:pt x="254230" y="0"/>
                </a:moveTo>
                <a:lnTo>
                  <a:pt x="5475890" y="0"/>
                </a:lnTo>
                <a:lnTo>
                  <a:pt x="5475890" y="3512741"/>
                </a:lnTo>
                <a:lnTo>
                  <a:pt x="5472834" y="3512741"/>
                </a:lnTo>
                <a:cubicBezTo>
                  <a:pt x="5472834" y="3644767"/>
                  <a:pt x="5379185" y="3754920"/>
                  <a:pt x="5254690" y="3780396"/>
                </a:cubicBezTo>
                <a:lnTo>
                  <a:pt x="5221661" y="3783725"/>
                </a:lnTo>
                <a:lnTo>
                  <a:pt x="0" y="3783725"/>
                </a:lnTo>
                <a:lnTo>
                  <a:pt x="0" y="270984"/>
                </a:lnTo>
                <a:lnTo>
                  <a:pt x="3056" y="270984"/>
                </a:lnTo>
                <a:cubicBezTo>
                  <a:pt x="3056" y="138958"/>
                  <a:pt x="96706" y="28805"/>
                  <a:pt x="221201" y="333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814CC7F-9376-FC20-33B0-89223F83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71" y="513253"/>
            <a:ext cx="5342093" cy="1202698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rgbClr val="1C294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C635AD9C-FE9B-F43D-5F6E-98E83935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479" y="6356350"/>
            <a:ext cx="578926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0B55B4A-F0B0-A142-9318-E7F196E4962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217B008D-C589-A8C3-2A23-98BF8E84DB0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95655" y="6356350"/>
            <a:ext cx="92888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D7FD23D-2A39-404F-AC8E-9F55FDF50A85}" type="datetime1">
              <a:rPr lang="nb-NO" smtClean="0"/>
              <a:t>07.08.2023</a:t>
            </a:fld>
            <a:endParaRPr lang="nb-NO" dirty="0"/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739F1C0E-3A42-97EC-2D57-46661B2A6C60}"/>
              </a:ext>
            </a:extLst>
          </p:cNvPr>
          <p:cNvCxnSpPr/>
          <p:nvPr userDrawn="1"/>
        </p:nvCxnSpPr>
        <p:spPr>
          <a:xfrm>
            <a:off x="11388979" y="6490286"/>
            <a:ext cx="0" cy="909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91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EC79C34-A576-27D9-EF72-B92FD1DC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CD8904-B326-6B71-EC93-A28BE11BC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5C1A6F-7126-7087-D326-543A140F4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C282-6E9C-40AA-9693-36394BE313E7}" type="datetime1">
              <a:rPr lang="nb-NO" smtClean="0"/>
              <a:t>07.08.2023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803C6C-27FA-F865-AFF1-B3570DA93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741690-08C0-6348-7036-CFD226244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26D5E-8ED3-4D6F-BE17-E30ACBEA9C9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A6B566D-32C3-89EF-E669-7CF29CB6949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4" y="6490286"/>
            <a:ext cx="208791" cy="90902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7373B08-EB07-0C40-48DF-F951FA6603DC}"/>
              </a:ext>
            </a:extLst>
          </p:cNvPr>
          <p:cNvSpPr txBox="1"/>
          <p:nvPr userDrawn="1"/>
        </p:nvSpPr>
        <p:spPr>
          <a:xfrm>
            <a:off x="945792" y="6417096"/>
            <a:ext cx="408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Forbundet for Ledelse og Teknikk</a:t>
            </a:r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2C3D40CB-E27A-CBCB-AA78-9323821E64C5}"/>
              </a:ext>
            </a:extLst>
          </p:cNvPr>
          <p:cNvCxnSpPr/>
          <p:nvPr userDrawn="1"/>
        </p:nvCxnSpPr>
        <p:spPr>
          <a:xfrm>
            <a:off x="955675" y="6490286"/>
            <a:ext cx="0" cy="909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6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64" r:id="rId5"/>
    <p:sldLayoutId id="2147483662" r:id="rId6"/>
    <p:sldLayoutId id="2147483651" r:id="rId7"/>
    <p:sldLayoutId id="2147483663" r:id="rId8"/>
    <p:sldLayoutId id="2147483665" r:id="rId9"/>
    <p:sldLayoutId id="2147483666" r:id="rId10"/>
    <p:sldLayoutId id="2147483667" r:id="rId11"/>
    <p:sldLayoutId id="2147483668" r:id="rId12"/>
    <p:sldLayoutId id="2147483652" r:id="rId13"/>
    <p:sldLayoutId id="2147483669" r:id="rId14"/>
    <p:sldLayoutId id="2147483670" r:id="rId15"/>
    <p:sldLayoutId id="214748367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858EDDA-0846-494E-8087-E5519B44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4F5F-F863-48A5-ACFE-D4D0E5B5E3A7}" type="datetime1">
              <a:rPr lang="nb-NO" smtClean="0"/>
              <a:t>07.08.2023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C69424A-F30D-D797-3C34-F7DC2655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A79172E-4F71-038F-AC55-17A1FEB0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D5E-8ED3-4D6F-BE17-E30ACBEA9C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96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72C749-8F27-84D0-4CEA-C3BDF738EEA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ABB4115-D113-4CB6-87CE-FA0DB425116C}" type="datetime1">
              <a:rPr lang="nb-NO" smtClean="0"/>
              <a:t>07.08.2023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FAAB88-1DFF-8D29-4023-5549212D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5B4A-F0B0-A142-9318-E7F196E49629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D0A66-649D-B35C-6BE0-EFAEF913A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150154"/>
            <a:ext cx="5341937" cy="1203325"/>
          </a:xfrm>
        </p:spPr>
        <p:txBody>
          <a:bodyPr>
            <a:normAutofit/>
          </a:bodyPr>
          <a:lstStyle/>
          <a:p>
            <a:r>
              <a:rPr lang="nb-NO" sz="3200" dirty="0"/>
              <a:t>AOF og LO skolering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B7A7ECB-7D62-6FB6-0A53-03D3319C2DF6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9" r="11729"/>
          <a:stretch>
            <a:fillRect/>
          </a:stretch>
        </p:blipFill>
        <p:spPr bwMode="auto">
          <a:xfrm>
            <a:off x="6175374" y="1247009"/>
            <a:ext cx="5475288" cy="4768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B856DEF-DBE5-2230-7D4D-51C6FD622D21}"/>
              </a:ext>
            </a:extLst>
          </p:cNvPr>
          <p:cNvSpPr txBox="1">
            <a:spLocks/>
          </p:cNvSpPr>
          <p:nvPr/>
        </p:nvSpPr>
        <p:spPr>
          <a:xfrm>
            <a:off x="541871" y="1604594"/>
            <a:ext cx="5170755" cy="5442251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4300" dirty="0">
                <a:solidFill>
                  <a:srgbClr val="1C2947"/>
                </a:solidFill>
                <a:ea typeface="Calibri" panose="020F0502020204030204" pitchFamily="34" charset="0"/>
              </a:rPr>
              <a:t>S</a:t>
            </a:r>
            <a:r>
              <a:rPr lang="nb-NO" sz="4300" dirty="0"/>
              <a:t>om medlem har du mulighet til å ta studier via AOF</a:t>
            </a:r>
          </a:p>
          <a:p>
            <a:r>
              <a:rPr lang="nb-NO" sz="4300" dirty="0"/>
              <a:t>Utdrag kurstilbud:</a:t>
            </a:r>
          </a:p>
          <a:p>
            <a:pPr lvl="1"/>
            <a:r>
              <a:rPr lang="nb-NO" sz="4300" dirty="0"/>
              <a:t>Medlem og tillitsvalgt kurs</a:t>
            </a:r>
          </a:p>
          <a:p>
            <a:pPr lvl="1"/>
            <a:r>
              <a:rPr lang="nb-NO" sz="4300" dirty="0"/>
              <a:t>Toppskolering</a:t>
            </a:r>
          </a:p>
          <a:p>
            <a:pPr lvl="1"/>
            <a:r>
              <a:rPr lang="nb-NO" sz="4300" dirty="0"/>
              <a:t>Arbeidsmiljøskolen</a:t>
            </a:r>
          </a:p>
          <a:p>
            <a:pPr lvl="1"/>
            <a:r>
              <a:rPr lang="nb-NO" sz="4300" dirty="0"/>
              <a:t>Internasjonale kurs – Globaliseringsskolen – Genèveskolen – Yorkshireskolen</a:t>
            </a:r>
          </a:p>
          <a:p>
            <a:pPr lvl="1"/>
            <a:r>
              <a:rPr lang="nb-NO" sz="4300" dirty="0"/>
              <a:t>Historie og samfunn</a:t>
            </a:r>
          </a:p>
          <a:p>
            <a:pPr lvl="1"/>
            <a:r>
              <a:rPr lang="nb-NO" sz="4300" dirty="0"/>
              <a:t>Organisasjonskurs</a:t>
            </a:r>
          </a:p>
          <a:p>
            <a:pPr lvl="1"/>
            <a:r>
              <a:rPr lang="nb-NO" sz="4300" dirty="0"/>
              <a:t>Pedagogikk</a:t>
            </a:r>
          </a:p>
          <a:p>
            <a:pPr lvl="1"/>
            <a:r>
              <a:rPr lang="nb-NO" sz="4300" dirty="0"/>
              <a:t>Lederprogram</a:t>
            </a:r>
          </a:p>
          <a:p>
            <a:pPr lvl="1"/>
            <a:r>
              <a:rPr lang="nb-NO" sz="4300" dirty="0"/>
              <a:t>Høyskole- og universitetsstudier</a:t>
            </a:r>
          </a:p>
          <a:p>
            <a:pPr lvl="1"/>
            <a:r>
              <a:rPr lang="nb-NO" sz="4300" dirty="0" err="1"/>
              <a:t>MoTo</a:t>
            </a:r>
            <a:r>
              <a:rPr lang="nb-NO" sz="4300" dirty="0"/>
              <a:t> - kurs</a:t>
            </a:r>
          </a:p>
          <a:p>
            <a:pPr lvl="1"/>
            <a:r>
              <a:rPr lang="nb-NO" sz="4300" dirty="0"/>
              <a:t>LO skolen med 5 moduler: Arbeidsliv, Læring, Organisasjon, Samfunn, Solidaritet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>
              <a:solidFill>
                <a:srgbClr val="1C2947"/>
              </a:solidFill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>
                <a:solidFill>
                  <a:srgbClr val="1C29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022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9F51BCC9-7791-D2A7-031B-EB5AB8BB4B7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forsikringer: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Innboforsikring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Grunnforskning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Fritidsulykkeforsikring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Reiseforsikring</a:t>
            </a:r>
          </a:p>
          <a:p>
            <a:pPr marL="0" indent="0">
              <a:buNone/>
            </a:pPr>
            <a:r>
              <a:rPr lang="nb-NO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 forsikringer:</a:t>
            </a:r>
            <a:endParaRPr lang="nb-NO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advokat forsikring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A644000-C52B-CCCB-5A66-7493AA1E5C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8265" y="1779428"/>
            <a:ext cx="4921160" cy="3429769"/>
          </a:xfrm>
        </p:spPr>
        <p:txBody>
          <a:bodyPr/>
          <a:lstStyle/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Gode tilbud på en rekke andre forsikringer</a:t>
            </a:r>
          </a:p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Diverse bank produkter med gode fordeler til deg som er medlem av LO</a:t>
            </a:r>
          </a:p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Hus og hjem -  strøm avtale og hjelp til salg av bolig</a:t>
            </a:r>
          </a:p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Ferie og opplevelse  - Ving, leiebil, hotell avtaler, hurtigruten, fornøyelsesparker m.m.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33BD11F-1D28-C64D-3C98-15B30FD0A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Forsikringer inkludert i kontingenten: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982040F-44A9-FE00-F2E3-647766BB61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Andre fordeler med </a:t>
            </a:r>
            <a:r>
              <a:rPr lang="nb-NO" dirty="0" err="1"/>
              <a:t>LOfavør</a:t>
            </a:r>
            <a:endParaRPr lang="nb-NO" dirty="0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D1A1DFD4-A4E3-D86E-3F0E-D9269851DF8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36AFC4D-4986-463E-B27F-02462169CC5D}" type="datetime1">
              <a:rPr lang="nb-NO" smtClean="0"/>
              <a:t>07.08.2023</a:t>
            </a:fld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353F8F8-0200-260A-4A36-E9DCCE42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5B4A-F0B0-A142-9318-E7F196E49629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AAFB43-E718-C712-F17F-3D5FC2E8B4F5}"/>
              </a:ext>
            </a:extLst>
          </p:cNvPr>
          <p:cNvSpPr txBox="1">
            <a:spLocks/>
          </p:cNvSpPr>
          <p:nvPr/>
        </p:nvSpPr>
        <p:spPr>
          <a:xfrm>
            <a:off x="656960" y="0"/>
            <a:ext cx="5341937" cy="12033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sz="3200" dirty="0"/>
              <a:t>LO favør og forsikringer</a:t>
            </a:r>
          </a:p>
          <a:p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50549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BC50D72-7DF0-0C82-5F28-F9A00F74FBF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202635" y="1567939"/>
            <a:ext cx="4650478" cy="41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Forsikringene:</a:t>
            </a:r>
            <a:endParaRPr lang="nb-NO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Reise og advokat forsikringene</a:t>
            </a:r>
          </a:p>
          <a:p>
            <a:pPr marL="0" indent="0">
              <a:buNone/>
            </a:pPr>
            <a:r>
              <a:rPr lang="nb-NO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isse to forsikringen dekker selvfølgelig deg som medlem, men også ektefelle, samboer og barn inntil de fyller 22 år, uten ekstra kostand</a:t>
            </a:r>
          </a:p>
          <a:p>
            <a:pPr marL="0" indent="0">
              <a:buNone/>
            </a:pPr>
            <a:endParaRPr lang="nb-NO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Reiseforsikringen dekker også barnebarn som er på reise med medlemmet</a:t>
            </a:r>
          </a:p>
          <a:p>
            <a:pPr marL="0" indent="0">
              <a:buNone/>
            </a:pPr>
            <a:r>
              <a:rPr lang="nb-NO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Innbo forsikringen </a:t>
            </a:r>
          </a:p>
          <a:p>
            <a:pPr marL="0" indent="0">
              <a:buNone/>
            </a:pPr>
            <a:r>
              <a:rPr lang="nb-NO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 ingen toppgrensen og er man to LO medlemmer i husstanden så er det ikke noen egenandel</a:t>
            </a:r>
            <a:endParaRPr lang="nb-NO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91824-2FD2-1367-FCCE-BB6CA9AC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5B4A-F0B0-A142-9318-E7F196E49629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AF3A0-EAD6-D100-36A5-8370BE587F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45E4CB7-15FE-1347-95B0-DA864A87168C}" type="datetime1">
              <a:rPr lang="nb-NO" smtClean="0"/>
              <a:pPr/>
              <a:t>07.08.2023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A9391F-A6E0-0584-16D3-48F70C3028E3}"/>
              </a:ext>
            </a:extLst>
          </p:cNvPr>
          <p:cNvSpPr txBox="1">
            <a:spLocks/>
          </p:cNvSpPr>
          <p:nvPr/>
        </p:nvSpPr>
        <p:spPr>
          <a:xfrm>
            <a:off x="1200580" y="527153"/>
            <a:ext cx="10594665" cy="1171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Litt mer info om medlemskapet og forsikringer</a:t>
            </a:r>
            <a:endParaRPr lang="nb-NO" b="0" dirty="0"/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54CA793D-0048-25BF-32C0-4AE421B6558F}"/>
              </a:ext>
            </a:extLst>
          </p:cNvPr>
          <p:cNvSpPr txBox="1">
            <a:spLocks/>
          </p:cNvSpPr>
          <p:nvPr/>
        </p:nvSpPr>
        <p:spPr>
          <a:xfrm>
            <a:off x="6338887" y="1568808"/>
            <a:ext cx="4650478" cy="41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nb-NO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nb-NO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 på medlemskapet i 2023: </a:t>
            </a:r>
            <a:endParaRPr lang="nb-NO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nb-NO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nb-NO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nb-NO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Plassholder for innhold 9">
            <a:extLst>
              <a:ext uri="{FF2B5EF4-FFF2-40B4-BE49-F238E27FC236}">
                <a16:creationId xmlns:a16="http://schemas.microsoft.com/office/drawing/2014/main" id="{20C1B3CD-06BA-C905-8BD6-004CF2F60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754104"/>
              </p:ext>
            </p:extLst>
          </p:nvPr>
        </p:nvGraphicFramePr>
        <p:xfrm>
          <a:off x="6497912" y="2476040"/>
          <a:ext cx="4194335" cy="1905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204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>
                          <a:effectLst/>
                        </a:rPr>
                        <a:t>Merke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 dirty="0">
                          <a:effectLst/>
                        </a:rPr>
                        <a:t>Prisen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>
                          <a:effectLst/>
                        </a:rPr>
                        <a:t>Kontingent til</a:t>
                      </a:r>
                      <a:br>
                        <a:rPr lang="nb-NO" sz="1100" u="none" strike="noStrike">
                          <a:effectLst/>
                        </a:rPr>
                      </a:br>
                      <a:r>
                        <a:rPr lang="nb-NO" sz="1100" u="none" strike="noStrike">
                          <a:effectLst/>
                        </a:rPr>
                        <a:t> forbundet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>
                          <a:effectLst/>
                        </a:rPr>
                        <a:t>Forsikringer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>
                          <a:effectLst/>
                        </a:rPr>
                        <a:t>Avdelings</a:t>
                      </a:r>
                      <a:br>
                        <a:rPr lang="nb-NO" sz="1100" u="none" strike="noStrike">
                          <a:effectLst/>
                        </a:rPr>
                      </a:br>
                      <a:r>
                        <a:rPr lang="nb-NO" sz="1100" u="none" strike="noStrike">
                          <a:effectLst/>
                        </a:rPr>
                        <a:t>kontingent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74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745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476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269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40*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274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B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520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269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40*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274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C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421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269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40*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274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 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40*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19">
                <a:tc gridSpan="5"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r>
                        <a:rPr lang="nb-NO" sz="1100" u="none" strike="noStrike" dirty="0" err="1">
                          <a:effectLst/>
                        </a:rPr>
                        <a:t>Avdelingskontigent</a:t>
                      </a:r>
                      <a:r>
                        <a:rPr lang="nb-NO" sz="1100" u="none" strike="noStrike" dirty="0">
                          <a:effectLst/>
                        </a:rPr>
                        <a:t> kan variere mellom 40 og 100 kr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14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A3DA215-1583-0A04-C75F-B3E5FE6A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B38E-3EFF-4E81-AC25-8A906FCF4CED}" type="datetime1">
              <a:rPr lang="nb-NO" smtClean="0"/>
              <a:t>07.08.2023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37C0559-4E81-1523-1B47-C5317BE5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1B11D7C-89E1-751A-468D-BF6C34B1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D5E-8ED3-4D6F-BE17-E30ACBEA9C97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47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4EA4BE0A-A37C-0A12-17B7-8C7BAA2D1D6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Forbundet for Ledelse og Teknikk har mer en 70-års erfaring med arbeidstakeres rettigheter. </a:t>
            </a:r>
          </a:p>
          <a:p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over 22 000 medlemmer</a:t>
            </a:r>
          </a:p>
          <a:p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er en del av LO-familien og vi står sterkere og har større gjennomslagskraft når vi fremforhandler bedre rettigheter og avtaler. </a:t>
            </a:r>
          </a:p>
          <a:p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er bransjeoverskridende. Selv om vi først og fremst organiserer i industrien, har vi medlemmer i arbeidsinkludering, hotell og restaurant og </a:t>
            </a: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byggebransjen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privat sektor, veisektoren og ellers i det private næringsliv.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BBEE34A-285A-435F-0758-9FB0A5AF0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Hvem er vi?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ABAAED-9B78-13FA-CF10-10D14EBB1B5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80C48C4-2FCC-4501-95B6-708F27784808}" type="datetime1">
              <a:rPr lang="nb-NO" smtClean="0"/>
              <a:t>07.08.2023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4BCF07F-3635-197A-550D-75FDF3B8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5B4A-F0B0-A142-9318-E7F196E49629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460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00BAB2-85CD-278B-6FCD-B237445707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B6E631F-A0CC-4A24-B4F0-09C02514BA3B}" type="datetime1">
              <a:rPr lang="nb-NO" smtClean="0"/>
              <a:t>07.08.2023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BE8F09-92BF-4815-8D80-C035D27C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5B4A-F0B0-A142-9318-E7F196E49629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EDF68-F664-979F-D72D-EF2D603C0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71" y="513253"/>
            <a:ext cx="9144000" cy="1202698"/>
          </a:xfrm>
        </p:spPr>
        <p:txBody>
          <a:bodyPr/>
          <a:lstStyle/>
          <a:p>
            <a:r>
              <a:rPr lang="nb-NO" dirty="0"/>
              <a:t>Politisk ledelse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58AEA30-E008-242F-6E20-0657B606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027" y="2328450"/>
            <a:ext cx="2481677" cy="139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76EB70F-2B7D-2478-8042-DA600BB07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992" y="2328450"/>
            <a:ext cx="2481676" cy="139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456711F-8D89-0A83-A81A-EDCA638C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896" y="2308573"/>
            <a:ext cx="2517006" cy="141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BF342BC5-B266-0122-53C6-2A2A74C52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249" y="2308573"/>
            <a:ext cx="2506986" cy="14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993BEA3-A014-6A69-8752-7BEF96743DCA}"/>
              </a:ext>
            </a:extLst>
          </p:cNvPr>
          <p:cNvSpPr txBox="1"/>
          <p:nvPr/>
        </p:nvSpPr>
        <p:spPr>
          <a:xfrm>
            <a:off x="669027" y="3851270"/>
            <a:ext cx="2481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600" b="0" i="0" dirty="0">
                <a:solidFill>
                  <a:srgbClr val="1C29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Ulf Madsen</a:t>
            </a:r>
          </a:p>
          <a:p>
            <a:r>
              <a:rPr lang="nb-NO" sz="1600" b="0" i="0" dirty="0">
                <a:solidFill>
                  <a:srgbClr val="1C29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Forbundsleder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FC44DDF-00EE-A393-2374-9F96A42F6805}"/>
              </a:ext>
            </a:extLst>
          </p:cNvPr>
          <p:cNvSpPr txBox="1"/>
          <p:nvPr/>
        </p:nvSpPr>
        <p:spPr>
          <a:xfrm>
            <a:off x="3325991" y="3851270"/>
            <a:ext cx="2481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600" dirty="0">
                <a:solidFill>
                  <a:srgbClr val="1C29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Merete Jonas</a:t>
            </a:r>
            <a:endParaRPr lang="nb-NO" sz="1600" b="0" i="0" dirty="0">
              <a:solidFill>
                <a:srgbClr val="1C294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b="0" i="0" dirty="0">
                <a:solidFill>
                  <a:srgbClr val="1C29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Påtroppende forbundsleder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F0EDC2C-08FA-DD84-904E-38799DEAB6CD}"/>
              </a:ext>
            </a:extLst>
          </p:cNvPr>
          <p:cNvSpPr txBox="1"/>
          <p:nvPr/>
        </p:nvSpPr>
        <p:spPr>
          <a:xfrm>
            <a:off x="5948356" y="3851270"/>
            <a:ext cx="2481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600" dirty="0">
                <a:solidFill>
                  <a:srgbClr val="1C29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Henning Skau</a:t>
            </a:r>
            <a:endParaRPr lang="nb-NO" sz="1600" b="0" i="0" dirty="0">
              <a:solidFill>
                <a:srgbClr val="1C294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b="0" i="0" dirty="0">
                <a:solidFill>
                  <a:srgbClr val="1C29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nestleder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CCBF49E-0809-6994-C112-29A179D7DC9D}"/>
              </a:ext>
            </a:extLst>
          </p:cNvPr>
          <p:cNvSpPr txBox="1"/>
          <p:nvPr/>
        </p:nvSpPr>
        <p:spPr>
          <a:xfrm>
            <a:off x="8685802" y="3851269"/>
            <a:ext cx="2481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600" dirty="0">
                <a:solidFill>
                  <a:srgbClr val="1C29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Ståle Johannesen</a:t>
            </a:r>
            <a:endParaRPr lang="nb-NO" sz="1600" b="0" i="0" dirty="0">
              <a:solidFill>
                <a:srgbClr val="1C294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dirty="0">
                <a:solidFill>
                  <a:srgbClr val="1C29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b-NO" sz="1600" b="0" i="0" dirty="0">
                <a:solidFill>
                  <a:srgbClr val="1C29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nestleder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3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08FE95E-20B6-A513-1857-E3ED8E9A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4CF0-8637-496B-8CD5-1861822A064D}" type="datetime1">
              <a:rPr lang="nb-NO" smtClean="0"/>
              <a:t>07.08.2023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D82223-7E75-C7BA-337C-0AFD165A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6530A52-020C-6530-AECD-8AEAFBEF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D5E-8ED3-4D6F-BE17-E30ACBEA9C97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8BD42F8-A8E9-86F7-56F1-336AEBA784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5475" y="1581862"/>
            <a:ext cx="8401050" cy="125253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tror på å fremme opplevelsen av trygghet, det å være kompetent, og det å bidra til samarbeid og endringsvillighet i arbeidet med ansattes medvirkning og medbestemmelse.</a:t>
            </a:r>
          </a:p>
        </p:txBody>
      </p:sp>
    </p:spTree>
    <p:extLst>
      <p:ext uri="{BB962C8B-B14F-4D97-AF65-F5344CB8AC3E}">
        <p14:creationId xmlns:p14="http://schemas.microsoft.com/office/powerpoint/2010/main" val="141003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2FCE384-7986-FF6B-F5C0-F9E71A5AB8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CBE7EF9-215F-4223-8EE3-194CB44FB9A9}" type="datetime1">
              <a:rPr lang="nb-NO" smtClean="0"/>
              <a:t>07.08.2023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90207A-77E4-5242-6901-93B494C7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5B4A-F0B0-A142-9318-E7F196E49629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7" name="Picture Placeholder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DF2F8958-9F98-06DC-7651-38D70449D41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6" r="7166"/>
          <a:stretch>
            <a:fillRect/>
          </a:stretch>
        </p:blipFill>
        <p:spPr>
          <a:xfrm>
            <a:off x="6119649" y="782117"/>
            <a:ext cx="5475288" cy="4862129"/>
          </a:xfr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09C1DFDC-468D-D0C0-90BB-1A3C3E3E8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575" y="1145683"/>
            <a:ext cx="4964113" cy="701675"/>
          </a:xfrm>
        </p:spPr>
        <p:txBody>
          <a:bodyPr/>
          <a:lstStyle/>
          <a:p>
            <a:r>
              <a:rPr lang="nb-NO" dirty="0"/>
              <a:t>Våre medlemsfordeler:</a:t>
            </a: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6F9D0506-8362-4E92-F45D-60952C2B054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24158" y="1936039"/>
            <a:ext cx="5286156" cy="2554287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Representasjon av dine interesser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Individuell lønnsfastsettelse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Bedre lønns- og arbeidsvilkår med våre tariffavtaler/overenskomster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Juridisk bistand ved endringer og konflikt i arbeidsforholdet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Forsikringer gjennom LO favør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Privatrettslig hjelp, Advokatforsikring via HELP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Etter- og videreutdanning opp til masternivå gjennom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FLTs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utdanningsselskap 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Addisco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Politisk påvirkning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 og konferanser</a:t>
            </a:r>
          </a:p>
        </p:txBody>
      </p:sp>
    </p:spTree>
    <p:extLst>
      <p:ext uri="{BB962C8B-B14F-4D97-AF65-F5344CB8AC3E}">
        <p14:creationId xmlns:p14="http://schemas.microsoft.com/office/powerpoint/2010/main" val="301893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1DFC2E-151E-1709-8BAA-9333BAA1C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Vår styrke: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4E0CC2-EC36-ADDD-380F-54F27A4A8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sz="2000" dirty="0">
                <a:latin typeface="+mj-lt"/>
              </a:rPr>
              <a:t>Bredt nettverk av tillitsvalgte og regionrådgivere</a:t>
            </a:r>
          </a:p>
          <a:p>
            <a:r>
              <a:rPr lang="nb-NO" sz="2000" dirty="0">
                <a:latin typeface="+mj-lt"/>
              </a:rPr>
              <a:t>Vi har spisskompetanse på arbeidshverdagen og –utfordringene man gjerne står ovenfor</a:t>
            </a:r>
          </a:p>
          <a:p>
            <a:r>
              <a:rPr lang="nb-NO" sz="2000" dirty="0">
                <a:latin typeface="+mj-lt"/>
              </a:rPr>
              <a:t>Med tilknytning til vår</a:t>
            </a:r>
            <a:r>
              <a:rPr lang="nb-NO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tariffavtale og hjelp fra lokal tillitsvalgt, regions- eller avdelingsleder har du verktøyet du trenger for å oppleve trygghet og utvikling</a:t>
            </a:r>
          </a:p>
          <a:p>
            <a:r>
              <a:rPr lang="nb-NO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b-NO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ialog og involvering, god lønn og etter- og videreutdanning ved behov.</a:t>
            </a:r>
          </a:p>
          <a:p>
            <a:r>
              <a:rPr lang="nb-NO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tillegg får du være med i et fellesskap for å påvirke lover og politiske beslutninger som styrker deg i arbeidet.</a:t>
            </a:r>
            <a:endParaRPr lang="nb-NO" sz="2000" dirty="0">
              <a:latin typeface="+mj-lt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761DB6-30BB-40F2-0932-CCDD9CCC0BB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EA44506-CBB9-4D8D-A705-6BBB8D7EAF07}" type="datetime1">
              <a:rPr lang="nb-NO" smtClean="0"/>
              <a:t>07.08.2023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4ED57E8-ECEC-AD2D-CF23-2DD60842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5B4A-F0B0-A142-9318-E7F196E49629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392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1DFC2E-151E-1709-8BAA-9333BAA1C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Våre regionrådgivere: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761DB6-30BB-40F2-0932-CCDD9CCC0BB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EA44506-CBB9-4D8D-A705-6BBB8D7EAF07}" type="datetime1">
              <a:rPr lang="nb-NO" smtClean="0"/>
              <a:t>07.08.2023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4ED57E8-ECEC-AD2D-CF23-2DD60842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5B4A-F0B0-A142-9318-E7F196E49629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C7A8DCE-C1F7-9A65-79C2-42F2BA7050AF}"/>
              </a:ext>
            </a:extLst>
          </p:cNvPr>
          <p:cNvSpPr txBox="1">
            <a:spLocks/>
          </p:cNvSpPr>
          <p:nvPr/>
        </p:nvSpPr>
        <p:spPr>
          <a:xfrm>
            <a:off x="579442" y="1871944"/>
            <a:ext cx="4443956" cy="20132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Region vest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  <a:p>
            <a:r>
              <a:rPr lang="nb-NO" sz="1400" dirty="0"/>
              <a:t>Lisa Nordlund, lisa.nordlund@flt.no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1C6C467-F396-C3B1-8BA5-73FDD90D5ACE}"/>
              </a:ext>
            </a:extLst>
          </p:cNvPr>
          <p:cNvSpPr txBox="1">
            <a:spLocks/>
          </p:cNvSpPr>
          <p:nvPr/>
        </p:nvSpPr>
        <p:spPr>
          <a:xfrm>
            <a:off x="579442" y="3964440"/>
            <a:ext cx="4443956" cy="2265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/>
              <a:t>Region sør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r>
              <a:rPr lang="nb-NO" sz="1400" dirty="0"/>
              <a:t>Arnstein Aasestrand, arnstein.aasestrand@flt.no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4B19F2-4C50-448F-33A7-67445B07C225}"/>
              </a:ext>
            </a:extLst>
          </p:cNvPr>
          <p:cNvSpPr txBox="1">
            <a:spLocks/>
          </p:cNvSpPr>
          <p:nvPr/>
        </p:nvSpPr>
        <p:spPr>
          <a:xfrm>
            <a:off x="5601368" y="305197"/>
            <a:ext cx="581515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200" dirty="0"/>
              <a:t>Region midt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r>
              <a:rPr lang="nb-NO" sz="1500" dirty="0"/>
              <a:t>Anniken Refseth, anniken.refseth@flt.no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C44487-8396-7630-5E3B-D0D8E945FF02}"/>
              </a:ext>
            </a:extLst>
          </p:cNvPr>
          <p:cNvSpPr txBox="1">
            <a:spLocks/>
          </p:cNvSpPr>
          <p:nvPr/>
        </p:nvSpPr>
        <p:spPr>
          <a:xfrm>
            <a:off x="5604435" y="2447832"/>
            <a:ext cx="5490381" cy="208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/>
              <a:t>Region øst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r>
              <a:rPr lang="nb-NO" sz="1400" dirty="0"/>
              <a:t>Elisabeth Mogård, elisabeth.mogaard@flt.no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89D40A4-E1A1-4CCF-31A8-F5DD95BC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61" y="4358825"/>
            <a:ext cx="1741982" cy="11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825C9B67-668F-5719-F1B1-31731067A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4835" y="662909"/>
            <a:ext cx="1743057" cy="11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7A127C3-BD24-E101-0866-8B6BAAF94D90}"/>
              </a:ext>
            </a:extLst>
          </p:cNvPr>
          <p:cNvSpPr txBox="1">
            <a:spLocks/>
          </p:cNvSpPr>
          <p:nvPr/>
        </p:nvSpPr>
        <p:spPr>
          <a:xfrm>
            <a:off x="5601195" y="4547744"/>
            <a:ext cx="4443956" cy="208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/>
              <a:t>Region nord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r>
              <a:rPr lang="nb-NO" sz="1400" dirty="0"/>
              <a:t>Leif Roar Mikkelsen, leif-roar.mikkelsen@flt.no 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2DA61240-9426-0300-193A-10B4FC87C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642" y="2805365"/>
            <a:ext cx="1742250" cy="11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56E47D03-2C68-ADBE-F9C8-7C7F9FF9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642" y="4904988"/>
            <a:ext cx="1742250" cy="11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EB719FF-A087-1B16-83A5-483803EC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93" y="2274665"/>
            <a:ext cx="1742250" cy="11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1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C73A1A8-9D88-03FC-A6C6-439947F949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Skolering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08FE95E-20B6-A513-1857-E3ED8E9A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4CF0-8637-496B-8CD5-1861822A064D}" type="datetime1">
              <a:rPr lang="nb-NO" smtClean="0"/>
              <a:t>07.08.2023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D82223-7E75-C7BA-337C-0AFD165A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6530A52-020C-6530-AECD-8AEAFBEF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D5E-8ED3-4D6F-BE17-E30ACBEA9C97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75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72C749-8F27-84D0-4CEA-C3BDF738EEA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ABB4115-D113-4CB6-87CE-FA0DB425116C}" type="datetime1">
              <a:rPr lang="nb-NO" smtClean="0"/>
              <a:t>07.08.2023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FAAB88-1DFF-8D29-4023-5549212D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5B4A-F0B0-A142-9318-E7F196E49629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D0A66-649D-B35C-6BE0-EFAEF913A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512763"/>
            <a:ext cx="5341937" cy="1203325"/>
          </a:xfrm>
        </p:spPr>
        <p:txBody>
          <a:bodyPr>
            <a:normAutofit/>
          </a:bodyPr>
          <a:lstStyle/>
          <a:p>
            <a:r>
              <a:rPr lang="nb-NO" sz="3200" dirty="0"/>
              <a:t>Få et fortrinn med mer utdanning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27752E0-227A-05EC-72A1-7E4FD24355FB}"/>
              </a:ext>
            </a:extLst>
          </p:cNvPr>
          <p:cNvSpPr txBox="1"/>
          <p:nvPr/>
        </p:nvSpPr>
        <p:spPr>
          <a:xfrm>
            <a:off x="594630" y="1983086"/>
            <a:ext cx="46237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800" b="0" i="0" dirty="0">
                <a:solidFill>
                  <a:srgbClr val="1C2947"/>
                </a:solidFill>
                <a:effectLst/>
                <a:ea typeface="Calibri" panose="020F0502020204030204" pitchFamily="34" charset="0"/>
              </a:rPr>
              <a:t>FLT tilbyr sine medlemmer markedets beste ordning for etter- og videreutdanning. Vi er det eneste forbundet som eier vårt eget utdanningsselskap </a:t>
            </a:r>
            <a:r>
              <a:rPr lang="nb-NO" sz="1800" b="0" i="1" dirty="0">
                <a:solidFill>
                  <a:srgbClr val="1C2947"/>
                </a:solidFill>
                <a:effectLst/>
                <a:ea typeface="Calibri" panose="020F0502020204030204" pitchFamily="34" charset="0"/>
              </a:rPr>
              <a:t>og</a:t>
            </a:r>
            <a:r>
              <a:rPr lang="nb-NO" sz="1800" b="0" i="0" dirty="0">
                <a:solidFill>
                  <a:srgbClr val="1C2947"/>
                </a:solidFill>
                <a:effectLst/>
                <a:ea typeface="Calibri" panose="020F0502020204030204" pitchFamily="34" charset="0"/>
              </a:rPr>
              <a:t> som i tillegg har sikret deg finansiering av utdanning gjennom tariffavtalen.</a:t>
            </a:r>
          </a:p>
          <a:p>
            <a:pPr algn="l"/>
            <a:endParaRPr lang="nb-NO" sz="1800" b="0" i="0" dirty="0">
              <a:solidFill>
                <a:srgbClr val="1C2947"/>
              </a:solidFill>
              <a:effectLst/>
              <a:ea typeface="Calibri" panose="020F0502020204030204" pitchFamily="34" charset="0"/>
            </a:endParaRPr>
          </a:p>
          <a:p>
            <a:pPr algn="l"/>
            <a:r>
              <a:rPr lang="nb-NO" sz="1800" b="0" i="0" dirty="0">
                <a:solidFill>
                  <a:srgbClr val="1C2947"/>
                </a:solidFill>
                <a:effectLst/>
                <a:ea typeface="Calibri" panose="020F0502020204030204" pitchFamily="34" charset="0"/>
              </a:rPr>
              <a:t>Gjennom </a:t>
            </a:r>
            <a:r>
              <a:rPr lang="nb-NO" sz="1800" b="0" i="0" dirty="0" err="1">
                <a:solidFill>
                  <a:srgbClr val="1C2947"/>
                </a:solidFill>
                <a:effectLst/>
                <a:ea typeface="Calibri" panose="020F0502020204030204" pitchFamily="34" charset="0"/>
              </a:rPr>
              <a:t>Addisco</a:t>
            </a:r>
            <a:r>
              <a:rPr lang="nb-NO" sz="1800" b="0" i="0" dirty="0">
                <a:solidFill>
                  <a:srgbClr val="1C2947"/>
                </a:solidFill>
                <a:effectLst/>
                <a:ea typeface="Calibri" panose="020F0502020204030204" pitchFamily="34" charset="0"/>
              </a:rPr>
              <a:t> kan du ta utdanning innenfor flere fag og på ulike nivåer. Slik skaffer du deg den formelle kompetansen et arbeidsliv preget av utvikling, omstilling og teknologisk innovasjon krever.</a:t>
            </a:r>
          </a:p>
          <a:p>
            <a:pPr marL="0" indent="0" algn="l">
              <a:buNone/>
            </a:pPr>
            <a:endParaRPr lang="nb-NO" sz="1800" b="0" i="0" dirty="0">
              <a:solidFill>
                <a:srgbClr val="1C2947"/>
              </a:solidFill>
              <a:effectLst/>
              <a:ea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nb-NO" sz="1800" b="0" i="0" dirty="0">
                <a:solidFill>
                  <a:srgbClr val="1C29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addisco.no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B7A7ECB-7D62-6FB6-0A53-03D3319C2DF6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9" r="11729"/>
          <a:stretch>
            <a:fillRect/>
          </a:stretch>
        </p:blipFill>
        <p:spPr bwMode="auto">
          <a:xfrm>
            <a:off x="6175374" y="1247009"/>
            <a:ext cx="5475288" cy="4768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89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C2947"/>
      </a:dk2>
      <a:lt2>
        <a:srgbClr val="EBEDF3"/>
      </a:lt2>
      <a:accent1>
        <a:srgbClr val="1C2947"/>
      </a:accent1>
      <a:accent2>
        <a:srgbClr val="EBEDF3"/>
      </a:accent2>
      <a:accent3>
        <a:srgbClr val="008C8C"/>
      </a:accent3>
      <a:accent4>
        <a:srgbClr val="FFD98D"/>
      </a:accent4>
      <a:accent5>
        <a:srgbClr val="E4E8EE"/>
      </a:accent5>
      <a:accent6>
        <a:srgbClr val="C2001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T_PPT2.potx" id="{5817F95B-664C-4973-AB0F-8C90B8685237}" vid="{621E9A49-806E-45B5-BCE2-8D03BD23BA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5" ma:contentTypeDescription="Create a new document." ma:contentTypeScope="" ma:versionID="85fb12e9a4304749027e8038d0eea800">
  <xsd:schema xmlns:xsd="http://www.w3.org/2001/XMLSchema" xmlns:xs="http://www.w3.org/2001/XMLSchema" xmlns:p="http://schemas.microsoft.com/office/2006/metadata/properties" xmlns:ns2="3b00a67f-9791-437e-b702-303a706ea042" xmlns:ns3="7dc3d6ed-56f1-49b6-b310-0ff680cfe62a" targetNamespace="http://schemas.microsoft.com/office/2006/metadata/properties" ma:root="true" ma:fieldsID="b870caf9b738a1242aca51b7692d4734" ns2:_="" ns3:_="">
    <xsd:import namespace="3b00a67f-9791-437e-b702-303a706ea042"/>
    <xsd:import namespace="7dc3d6ed-56f1-49b6-b310-0ff680cfe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78a55df-a9cd-4882-8adc-9ae50d805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3d6ed-56f1-49b6-b310-0ff680cfe62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9d73458-8fb0-4777-9551-357d96ad6676}" ma:internalName="TaxCatchAll" ma:showField="CatchAllData" ma:web="7dc3d6ed-56f1-49b6-b310-0ff680cfe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8E25F6-7369-4F99-B830-3ABFC67556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E475BE-668E-4C23-9B9D-56790A36E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7dc3d6ed-56f1-49b6-b310-0ff680cfe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FLT_PPT_mal</Template>
  <TotalTime>112</TotalTime>
  <Words>690</Words>
  <Application>Microsoft Office PowerPoint</Application>
  <PresentationFormat>Widescreen</PresentationFormat>
  <Paragraphs>171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Alfa Slab One</vt:lpstr>
      <vt:lpstr>Arial</vt:lpstr>
      <vt:lpstr>Calibri</vt:lpstr>
      <vt:lpstr>Inter</vt:lpstr>
      <vt:lpstr>Symbol</vt:lpstr>
      <vt:lpstr>Verdana</vt:lpstr>
      <vt:lpstr>Office-tema</vt:lpstr>
      <vt:lpstr>PowerPoint-presentasjon</vt:lpstr>
      <vt:lpstr>Hvem er vi?</vt:lpstr>
      <vt:lpstr>Politisk ledelse</vt:lpstr>
      <vt:lpstr>PowerPoint-presentasjon</vt:lpstr>
      <vt:lpstr>Våre medlemsfordeler:</vt:lpstr>
      <vt:lpstr>Vår styrke:</vt:lpstr>
      <vt:lpstr>Våre regionrådgivere:</vt:lpstr>
      <vt:lpstr>PowerPoint-presentasjon</vt:lpstr>
      <vt:lpstr>Få et fortrinn med mer utdanning</vt:lpstr>
      <vt:lpstr>AOF og LO skolering</vt:lpstr>
      <vt:lpstr>Forsikringer inkludert i kontingenten: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Tina Ege</dc:creator>
  <cp:lastModifiedBy>Tina Ege</cp:lastModifiedBy>
  <cp:revision>2</cp:revision>
  <dcterms:created xsi:type="dcterms:W3CDTF">2023-08-07T07:51:54Z</dcterms:created>
  <dcterms:modified xsi:type="dcterms:W3CDTF">2023-08-07T09:46:03Z</dcterms:modified>
</cp:coreProperties>
</file>